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10" r:id="rId2"/>
    <p:sldId id="256" r:id="rId3"/>
    <p:sldId id="258" r:id="rId4"/>
    <p:sldId id="257" r:id="rId5"/>
    <p:sldId id="298" r:id="rId6"/>
    <p:sldId id="260" r:id="rId7"/>
    <p:sldId id="273" r:id="rId8"/>
    <p:sldId id="274" r:id="rId9"/>
    <p:sldId id="279" r:id="rId10"/>
    <p:sldId id="280" r:id="rId11"/>
    <p:sldId id="265" r:id="rId12"/>
    <p:sldId id="267" r:id="rId13"/>
    <p:sldId id="275" r:id="rId14"/>
    <p:sldId id="269" r:id="rId15"/>
    <p:sldId id="276" r:id="rId16"/>
    <p:sldId id="268" r:id="rId17"/>
    <p:sldId id="270" r:id="rId18"/>
    <p:sldId id="281" r:id="rId19"/>
    <p:sldId id="282" r:id="rId20"/>
    <p:sldId id="277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3" r:id="rId31"/>
    <p:sldId id="302" r:id="rId32"/>
    <p:sldId id="303" r:id="rId33"/>
    <p:sldId id="292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7" r:id="rId42"/>
    <p:sldId id="304" r:id="rId43"/>
    <p:sldId id="306" r:id="rId44"/>
    <p:sldId id="305" r:id="rId45"/>
    <p:sldId id="308" r:id="rId46"/>
    <p:sldId id="309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94"/>
    <a:srgbClr val="A7CD74"/>
    <a:srgbClr val="22222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03AD7-091F-4262-815F-9266052DF866}" v="378" dt="2021-03-25T08:41:48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ah Lambert" userId="36e796cf9f091d4d" providerId="LiveId" clId="{4BD03AD7-091F-4262-815F-9266052DF866}"/>
    <pc:docChg chg="undo custSel addSld delSld modSld sldOrd">
      <pc:chgData name="Noah Lambert" userId="36e796cf9f091d4d" providerId="LiveId" clId="{4BD03AD7-091F-4262-815F-9266052DF866}" dt="2021-03-25T08:41:51.648" v="3649" actId="1076"/>
      <pc:docMkLst>
        <pc:docMk/>
      </pc:docMkLst>
      <pc:sldChg chg="modNotesTx">
        <pc:chgData name="Noah Lambert" userId="36e796cf9f091d4d" providerId="LiveId" clId="{4BD03AD7-091F-4262-815F-9266052DF866}" dt="2021-03-25T08:24:57.157" v="3549" actId="20577"/>
        <pc:sldMkLst>
          <pc:docMk/>
          <pc:sldMk cId="2619490951" sldId="256"/>
        </pc:sldMkLst>
      </pc:sldChg>
      <pc:sldChg chg="addSp delSp modSp mod delAnim modAnim">
        <pc:chgData name="Noah Lambert" userId="36e796cf9f091d4d" providerId="LiveId" clId="{4BD03AD7-091F-4262-815F-9266052DF866}" dt="2021-03-24T22:00:54.950" v="3540" actId="1076"/>
        <pc:sldMkLst>
          <pc:docMk/>
          <pc:sldMk cId="1074797592" sldId="257"/>
        </pc:sldMkLst>
        <pc:spChg chg="mod">
          <ac:chgData name="Noah Lambert" userId="36e796cf9f091d4d" providerId="LiveId" clId="{4BD03AD7-091F-4262-815F-9266052DF866}" dt="2021-03-23T17:07:05.207" v="42" actId="20577"/>
          <ac:spMkLst>
            <pc:docMk/>
            <pc:sldMk cId="1074797592" sldId="257"/>
            <ac:spMk id="2" creationId="{E1E11823-1148-4DD8-B129-B0A24A520E38}"/>
          </ac:spMkLst>
        </pc:spChg>
        <pc:spChg chg="mod">
          <ac:chgData name="Noah Lambert" userId="36e796cf9f091d4d" providerId="LiveId" clId="{4BD03AD7-091F-4262-815F-9266052DF866}" dt="2021-03-24T22:00:54.950" v="3540" actId="1076"/>
          <ac:spMkLst>
            <pc:docMk/>
            <pc:sldMk cId="1074797592" sldId="257"/>
            <ac:spMk id="11" creationId="{AC2AD563-A025-4FED-AEDA-406FAAF7DF8E}"/>
          </ac:spMkLst>
        </pc:spChg>
        <pc:spChg chg="del mod">
          <ac:chgData name="Noah Lambert" userId="36e796cf9f091d4d" providerId="LiveId" clId="{4BD03AD7-091F-4262-815F-9266052DF866}" dt="2021-03-23T17:08:22.893" v="88" actId="478"/>
          <ac:spMkLst>
            <pc:docMk/>
            <pc:sldMk cId="1074797592" sldId="257"/>
            <ac:spMk id="12" creationId="{FA08C18F-E4C7-45E5-BB1B-9F3A0BB358EF}"/>
          </ac:spMkLst>
        </pc:spChg>
        <pc:picChg chg="add mod">
          <ac:chgData name="Noah Lambert" userId="36e796cf9f091d4d" providerId="LiveId" clId="{4BD03AD7-091F-4262-815F-9266052DF866}" dt="2021-03-23T17:13:55.206" v="181" actId="1076"/>
          <ac:picMkLst>
            <pc:docMk/>
            <pc:sldMk cId="1074797592" sldId="257"/>
            <ac:picMk id="4" creationId="{E4105401-47E5-4FDC-A8DB-8DE25F34708F}"/>
          </ac:picMkLst>
        </pc:picChg>
      </pc:sldChg>
      <pc:sldChg chg="addSp delSp modSp mod modNotesTx">
        <pc:chgData name="Noah Lambert" userId="36e796cf9f091d4d" providerId="LiveId" clId="{4BD03AD7-091F-4262-815F-9266052DF866}" dt="2021-03-25T08:25:18.724" v="3604" actId="313"/>
        <pc:sldMkLst>
          <pc:docMk/>
          <pc:sldMk cId="4095624171" sldId="258"/>
        </pc:sldMkLst>
        <pc:spChg chg="mod">
          <ac:chgData name="Noah Lambert" userId="36e796cf9f091d4d" providerId="LiveId" clId="{4BD03AD7-091F-4262-815F-9266052DF866}" dt="2021-03-24T18:10:11.278" v="2833" actId="20577"/>
          <ac:spMkLst>
            <pc:docMk/>
            <pc:sldMk cId="4095624171" sldId="258"/>
            <ac:spMk id="9" creationId="{DEDFC651-C5AD-472D-9E61-E8E30420BF6D}"/>
          </ac:spMkLst>
        </pc:spChg>
        <pc:picChg chg="add del mod">
          <ac:chgData name="Noah Lambert" userId="36e796cf9f091d4d" providerId="LiveId" clId="{4BD03AD7-091F-4262-815F-9266052DF866}" dt="2021-03-24T18:09:47.149" v="2808" actId="478"/>
          <ac:picMkLst>
            <pc:docMk/>
            <pc:sldMk cId="4095624171" sldId="258"/>
            <ac:picMk id="7" creationId="{3E660076-FB99-4599-85F6-968F60F48D42}"/>
          </ac:picMkLst>
        </pc:picChg>
        <pc:picChg chg="del">
          <ac:chgData name="Noah Lambert" userId="36e796cf9f091d4d" providerId="LiveId" clId="{4BD03AD7-091F-4262-815F-9266052DF866}" dt="2021-03-24T15:39:59.524" v="1962" actId="478"/>
          <ac:picMkLst>
            <pc:docMk/>
            <pc:sldMk cId="4095624171" sldId="258"/>
            <ac:picMk id="8" creationId="{B1420653-D168-42F1-B700-7FD7D5701B75}"/>
          </ac:picMkLst>
        </pc:picChg>
        <pc:picChg chg="add del mod">
          <ac:chgData name="Noah Lambert" userId="36e796cf9f091d4d" providerId="LiveId" clId="{4BD03AD7-091F-4262-815F-9266052DF866}" dt="2021-03-24T18:09:46.302" v="2807"/>
          <ac:picMkLst>
            <pc:docMk/>
            <pc:sldMk cId="4095624171" sldId="258"/>
            <ac:picMk id="10" creationId="{9FF2B97A-BE18-4AC0-8DDC-037D1F13BFA6}"/>
          </ac:picMkLst>
        </pc:picChg>
        <pc:picChg chg="add mod">
          <ac:chgData name="Noah Lambert" userId="36e796cf9f091d4d" providerId="LiveId" clId="{4BD03AD7-091F-4262-815F-9266052DF866}" dt="2021-03-24T18:09:47.485" v="2809"/>
          <ac:picMkLst>
            <pc:docMk/>
            <pc:sldMk cId="4095624171" sldId="258"/>
            <ac:picMk id="11" creationId="{4D5F2467-8008-4965-99DE-E68DA9ACA544}"/>
          </ac:picMkLst>
        </pc:picChg>
      </pc:sldChg>
      <pc:sldChg chg="del">
        <pc:chgData name="Noah Lambert" userId="36e796cf9f091d4d" providerId="LiveId" clId="{4BD03AD7-091F-4262-815F-9266052DF866}" dt="2021-03-24T15:38:25.754" v="1949" actId="47"/>
        <pc:sldMkLst>
          <pc:docMk/>
          <pc:sldMk cId="4270171930" sldId="259"/>
        </pc:sldMkLst>
      </pc:sldChg>
      <pc:sldChg chg="addSp delSp modSp mod delAnim modAnim">
        <pc:chgData name="Noah Lambert" userId="36e796cf9f091d4d" providerId="LiveId" clId="{4BD03AD7-091F-4262-815F-9266052DF866}" dt="2021-03-25T08:41:34.863" v="3647" actId="1076"/>
        <pc:sldMkLst>
          <pc:docMk/>
          <pc:sldMk cId="761988212" sldId="260"/>
        </pc:sldMkLst>
        <pc:spChg chg="mod">
          <ac:chgData name="Noah Lambert" userId="36e796cf9f091d4d" providerId="LiveId" clId="{4BD03AD7-091F-4262-815F-9266052DF866}" dt="2021-03-23T17:27:56.773" v="296" actId="20577"/>
          <ac:spMkLst>
            <pc:docMk/>
            <pc:sldMk cId="761988212" sldId="260"/>
            <ac:spMk id="6" creationId="{4E534F18-7178-4696-962C-5CCDB6608AE3}"/>
          </ac:spMkLst>
        </pc:spChg>
        <pc:spChg chg="del">
          <ac:chgData name="Noah Lambert" userId="36e796cf9f091d4d" providerId="LiveId" clId="{4BD03AD7-091F-4262-815F-9266052DF866}" dt="2021-03-23T17:26:19.882" v="272" actId="478"/>
          <ac:spMkLst>
            <pc:docMk/>
            <pc:sldMk cId="761988212" sldId="260"/>
            <ac:spMk id="11" creationId="{FB54110A-BF25-4DC0-AEE5-66CF080AA154}"/>
          </ac:spMkLst>
        </pc:spChg>
        <pc:picChg chg="add del mod">
          <ac:chgData name="Noah Lambert" userId="36e796cf9f091d4d" providerId="LiveId" clId="{4BD03AD7-091F-4262-815F-9266052DF866}" dt="2021-03-24T21:16:25.668" v="3380" actId="478"/>
          <ac:picMkLst>
            <pc:docMk/>
            <pc:sldMk cId="761988212" sldId="260"/>
            <ac:picMk id="2" creationId="{05734E68-1217-4672-A588-4D3C3FFA034E}"/>
          </ac:picMkLst>
        </pc:picChg>
        <pc:picChg chg="add mod">
          <ac:chgData name="Noah Lambert" userId="36e796cf9f091d4d" providerId="LiveId" clId="{4BD03AD7-091F-4262-815F-9266052DF866}" dt="2021-03-24T21:16:34.878" v="3384" actId="14100"/>
          <ac:picMkLst>
            <pc:docMk/>
            <pc:sldMk cId="761988212" sldId="260"/>
            <ac:picMk id="3" creationId="{8A6D4CBB-8109-4082-A011-FB5F872B8795}"/>
          </ac:picMkLst>
        </pc:picChg>
        <pc:picChg chg="add mod">
          <ac:chgData name="Noah Lambert" userId="36e796cf9f091d4d" providerId="LiveId" clId="{4BD03AD7-091F-4262-815F-9266052DF866}" dt="2021-03-25T08:41:34.863" v="3647" actId="1076"/>
          <ac:picMkLst>
            <pc:docMk/>
            <pc:sldMk cId="761988212" sldId="260"/>
            <ac:picMk id="5" creationId="{BA56FF4E-BBA2-496B-B519-69B5D1C4ABFC}"/>
          </ac:picMkLst>
        </pc:picChg>
      </pc:sldChg>
      <pc:sldChg chg="del">
        <pc:chgData name="Noah Lambert" userId="36e796cf9f091d4d" providerId="LiveId" clId="{4BD03AD7-091F-4262-815F-9266052DF866}" dt="2021-03-23T17:14:39.625" v="184" actId="2696"/>
        <pc:sldMkLst>
          <pc:docMk/>
          <pc:sldMk cId="2267595241" sldId="261"/>
        </pc:sldMkLst>
      </pc:sldChg>
      <pc:sldChg chg="del">
        <pc:chgData name="Noah Lambert" userId="36e796cf9f091d4d" providerId="LiveId" clId="{4BD03AD7-091F-4262-815F-9266052DF866}" dt="2021-03-23T17:14:34.239" v="183" actId="2696"/>
        <pc:sldMkLst>
          <pc:docMk/>
          <pc:sldMk cId="440322838" sldId="262"/>
        </pc:sldMkLst>
      </pc:sldChg>
      <pc:sldChg chg="del">
        <pc:chgData name="Noah Lambert" userId="36e796cf9f091d4d" providerId="LiveId" clId="{4BD03AD7-091F-4262-815F-9266052DF866}" dt="2021-03-23T17:14:31.035" v="182" actId="2696"/>
        <pc:sldMkLst>
          <pc:docMk/>
          <pc:sldMk cId="446594174" sldId="263"/>
        </pc:sldMkLst>
      </pc:sldChg>
      <pc:sldChg chg="addSp delSp modSp mod">
        <pc:chgData name="Noah Lambert" userId="36e796cf9f091d4d" providerId="LiveId" clId="{4BD03AD7-091F-4262-815F-9266052DF866}" dt="2021-03-24T15:39:55.246" v="1961"/>
        <pc:sldMkLst>
          <pc:docMk/>
          <pc:sldMk cId="4238895412" sldId="265"/>
        </pc:sldMkLst>
        <pc:picChg chg="add mod">
          <ac:chgData name="Noah Lambert" userId="36e796cf9f091d4d" providerId="LiveId" clId="{4BD03AD7-091F-4262-815F-9266052DF866}" dt="2021-03-24T15:39:55.246" v="1961"/>
          <ac:picMkLst>
            <pc:docMk/>
            <pc:sldMk cId="4238895412" sldId="265"/>
            <ac:picMk id="7" creationId="{8D1ACFB2-5E3C-4889-BD2C-89C525E2C814}"/>
          </ac:picMkLst>
        </pc:picChg>
        <pc:picChg chg="del">
          <ac:chgData name="Noah Lambert" userId="36e796cf9f091d4d" providerId="LiveId" clId="{4BD03AD7-091F-4262-815F-9266052DF866}" dt="2021-03-24T15:39:54.547" v="1960" actId="478"/>
          <ac:picMkLst>
            <pc:docMk/>
            <pc:sldMk cId="4238895412" sldId="265"/>
            <ac:picMk id="8" creationId="{B1420653-D168-42F1-B700-7FD7D5701B75}"/>
          </ac:picMkLst>
        </pc:picChg>
      </pc:sldChg>
      <pc:sldChg chg="modSp mod">
        <pc:chgData name="Noah Lambert" userId="36e796cf9f091d4d" providerId="LiveId" clId="{4BD03AD7-091F-4262-815F-9266052DF866}" dt="2021-03-24T11:54:08.978" v="1562" actId="1076"/>
        <pc:sldMkLst>
          <pc:docMk/>
          <pc:sldMk cId="3151683684" sldId="267"/>
        </pc:sldMkLst>
        <pc:picChg chg="mod">
          <ac:chgData name="Noah Lambert" userId="36e796cf9f091d4d" providerId="LiveId" clId="{4BD03AD7-091F-4262-815F-9266052DF866}" dt="2021-03-24T11:54:08.978" v="1562" actId="1076"/>
          <ac:picMkLst>
            <pc:docMk/>
            <pc:sldMk cId="3151683684" sldId="267"/>
            <ac:picMk id="12" creationId="{C6EF350F-70C5-49B3-8597-FC21A0F97C2A}"/>
          </ac:picMkLst>
        </pc:picChg>
      </pc:sldChg>
      <pc:sldChg chg="addSp delSp modSp mod modAnim">
        <pc:chgData name="Noah Lambert" userId="36e796cf9f091d4d" providerId="LiveId" clId="{4BD03AD7-091F-4262-815F-9266052DF866}" dt="2021-03-24T21:22:35.530" v="3389"/>
        <pc:sldMkLst>
          <pc:docMk/>
          <pc:sldMk cId="3228007218" sldId="268"/>
        </pc:sldMkLst>
        <pc:spChg chg="add del mod">
          <ac:chgData name="Noah Lambert" userId="36e796cf9f091d4d" providerId="LiveId" clId="{4BD03AD7-091F-4262-815F-9266052DF866}" dt="2021-03-23T17:51:12.704" v="758" actId="478"/>
          <ac:spMkLst>
            <pc:docMk/>
            <pc:sldMk cId="3228007218" sldId="268"/>
            <ac:spMk id="4" creationId="{8EED99DD-2482-4049-AAC0-FC53D7544991}"/>
          </ac:spMkLst>
        </pc:spChg>
        <pc:spChg chg="add mod">
          <ac:chgData name="Noah Lambert" userId="36e796cf9f091d4d" providerId="LiveId" clId="{4BD03AD7-091F-4262-815F-9266052DF866}" dt="2021-03-23T17:53:14.619" v="832" actId="1076"/>
          <ac:spMkLst>
            <pc:docMk/>
            <pc:sldMk cId="3228007218" sldId="268"/>
            <ac:spMk id="5" creationId="{683C47DF-3601-490D-A11D-A3A9F68A4757}"/>
          </ac:spMkLst>
        </pc:spChg>
        <pc:spChg chg="add mod ord">
          <ac:chgData name="Noah Lambert" userId="36e796cf9f091d4d" providerId="LiveId" clId="{4BD03AD7-091F-4262-815F-9266052DF866}" dt="2021-03-23T17:51:58.038" v="802" actId="167"/>
          <ac:spMkLst>
            <pc:docMk/>
            <pc:sldMk cId="3228007218" sldId="268"/>
            <ac:spMk id="19" creationId="{DF45CB0F-2DFD-45E3-9904-EAE650486E53}"/>
          </ac:spMkLst>
        </pc:spChg>
        <pc:spChg chg="add mod">
          <ac:chgData name="Noah Lambert" userId="36e796cf9f091d4d" providerId="LiveId" clId="{4BD03AD7-091F-4262-815F-9266052DF866}" dt="2021-03-23T17:52:24.174" v="813" actId="20577"/>
          <ac:spMkLst>
            <pc:docMk/>
            <pc:sldMk cId="3228007218" sldId="268"/>
            <ac:spMk id="22" creationId="{36633337-43B3-4045-A641-DE9AD8B23E42}"/>
          </ac:spMkLst>
        </pc:spChg>
        <pc:spChg chg="add mod">
          <ac:chgData name="Noah Lambert" userId="36e796cf9f091d4d" providerId="LiveId" clId="{4BD03AD7-091F-4262-815F-9266052DF866}" dt="2021-03-23T17:53:18.413" v="835" actId="20577"/>
          <ac:spMkLst>
            <pc:docMk/>
            <pc:sldMk cId="3228007218" sldId="268"/>
            <ac:spMk id="24" creationId="{010C8372-323A-41EF-BC57-69E628E4CEA5}"/>
          </ac:spMkLst>
        </pc:spChg>
        <pc:picChg chg="add mod">
          <ac:chgData name="Noah Lambert" userId="36e796cf9f091d4d" providerId="LiveId" clId="{4BD03AD7-091F-4262-815F-9266052DF866}" dt="2021-03-23T17:50:26.695" v="713" actId="1076"/>
          <ac:picMkLst>
            <pc:docMk/>
            <pc:sldMk cId="3228007218" sldId="268"/>
            <ac:picMk id="3" creationId="{9A57BDEF-4AE1-4229-88C5-7FD28794BA54}"/>
          </ac:picMkLst>
        </pc:picChg>
        <pc:picChg chg="del">
          <ac:chgData name="Noah Lambert" userId="36e796cf9f091d4d" providerId="LiveId" clId="{4BD03AD7-091F-4262-815F-9266052DF866}" dt="2021-03-23T17:50:12.460" v="708" actId="478"/>
          <ac:picMkLst>
            <pc:docMk/>
            <pc:sldMk cId="3228007218" sldId="268"/>
            <ac:picMk id="15" creationId="{7D04A6A3-B908-466D-8EC8-7B024DDB5000}"/>
          </ac:picMkLst>
        </pc:picChg>
      </pc:sldChg>
      <pc:sldChg chg="ord">
        <pc:chgData name="Noah Lambert" userId="36e796cf9f091d4d" providerId="LiveId" clId="{4BD03AD7-091F-4262-815F-9266052DF866}" dt="2021-03-23T18:02:45.684" v="839"/>
        <pc:sldMkLst>
          <pc:docMk/>
          <pc:sldMk cId="1378359863" sldId="270"/>
        </pc:sldMkLst>
      </pc:sldChg>
      <pc:sldChg chg="del">
        <pc:chgData name="Noah Lambert" userId="36e796cf9f091d4d" providerId="LiveId" clId="{4BD03AD7-091F-4262-815F-9266052DF866}" dt="2021-03-23T18:02:54.431" v="841" actId="2696"/>
        <pc:sldMkLst>
          <pc:docMk/>
          <pc:sldMk cId="475023164" sldId="271"/>
        </pc:sldMkLst>
      </pc:sldChg>
      <pc:sldChg chg="del">
        <pc:chgData name="Noah Lambert" userId="36e796cf9f091d4d" providerId="LiveId" clId="{4BD03AD7-091F-4262-815F-9266052DF866}" dt="2021-03-23T18:02:52.110" v="840" actId="2696"/>
        <pc:sldMkLst>
          <pc:docMk/>
          <pc:sldMk cId="2305947086" sldId="272"/>
        </pc:sldMkLst>
      </pc:sldChg>
      <pc:sldChg chg="addSp delSp modSp add mod addAnim delAnim modAnim">
        <pc:chgData name="Noah Lambert" userId="36e796cf9f091d4d" providerId="LiveId" clId="{4BD03AD7-091F-4262-815F-9266052DF866}" dt="2021-03-24T21:15:18.441" v="3379" actId="14100"/>
        <pc:sldMkLst>
          <pc:docMk/>
          <pc:sldMk cId="4290254503" sldId="273"/>
        </pc:sldMkLst>
        <pc:spChg chg="mod">
          <ac:chgData name="Noah Lambert" userId="36e796cf9f091d4d" providerId="LiveId" clId="{4BD03AD7-091F-4262-815F-9266052DF866}" dt="2021-03-24T11:39:49.512" v="1136" actId="20577"/>
          <ac:spMkLst>
            <pc:docMk/>
            <pc:sldMk cId="4290254503" sldId="273"/>
            <ac:spMk id="6" creationId="{4E534F18-7178-4696-962C-5CCDB6608AE3}"/>
          </ac:spMkLst>
        </pc:spChg>
        <pc:picChg chg="add del">
          <ac:chgData name="Noah Lambert" userId="36e796cf9f091d4d" providerId="LiveId" clId="{4BD03AD7-091F-4262-815F-9266052DF866}" dt="2021-03-23T17:33:55.006" v="516" actId="478"/>
          <ac:picMkLst>
            <pc:docMk/>
            <pc:sldMk cId="4290254503" sldId="273"/>
            <ac:picMk id="2" creationId="{05734E68-1217-4672-A588-4D3C3FFA034E}"/>
          </ac:picMkLst>
        </pc:picChg>
        <pc:picChg chg="add mod">
          <ac:chgData name="Noah Lambert" userId="36e796cf9f091d4d" providerId="LiveId" clId="{4BD03AD7-091F-4262-815F-9266052DF866}" dt="2021-03-24T21:15:18.441" v="3379" actId="14100"/>
          <ac:picMkLst>
            <pc:docMk/>
            <pc:sldMk cId="4290254503" sldId="273"/>
            <ac:picMk id="2" creationId="{EF37B817-C1CE-4F3E-A38B-67339793D940}"/>
          </ac:picMkLst>
        </pc:picChg>
        <pc:picChg chg="add mod">
          <ac:chgData name="Noah Lambert" userId="36e796cf9f091d4d" providerId="LiveId" clId="{4BD03AD7-091F-4262-815F-9266052DF866}" dt="2021-03-23T17:33:30.294" v="509"/>
          <ac:picMkLst>
            <pc:docMk/>
            <pc:sldMk cId="4290254503" sldId="273"/>
            <ac:picMk id="3" creationId="{595BA0F4-D7B2-4A30-BB78-B80C81C69DA8}"/>
          </ac:picMkLst>
        </pc:picChg>
        <pc:picChg chg="add del mod ord">
          <ac:chgData name="Noah Lambert" userId="36e796cf9f091d4d" providerId="LiveId" clId="{4BD03AD7-091F-4262-815F-9266052DF866}" dt="2021-03-24T21:14:47.471" v="3370" actId="478"/>
          <ac:picMkLst>
            <pc:docMk/>
            <pc:sldMk cId="4290254503" sldId="273"/>
            <ac:picMk id="5" creationId="{7B74C811-B3FA-4935-BAF8-E6EE2EBB22B8}"/>
          </ac:picMkLst>
        </pc:picChg>
      </pc:sldChg>
      <pc:sldChg chg="addSp delSp modSp add mod delAnim modAnim">
        <pc:chgData name="Noah Lambert" userId="36e796cf9f091d4d" providerId="LiveId" clId="{4BD03AD7-091F-4262-815F-9266052DF866}" dt="2021-03-24T21:13:59.079" v="3369" actId="1076"/>
        <pc:sldMkLst>
          <pc:docMk/>
          <pc:sldMk cId="2447473988" sldId="274"/>
        </pc:sldMkLst>
        <pc:spChg chg="mod">
          <ac:chgData name="Noah Lambert" userId="36e796cf9f091d4d" providerId="LiveId" clId="{4BD03AD7-091F-4262-815F-9266052DF866}" dt="2021-03-24T11:38:16.264" v="1015" actId="20577"/>
          <ac:spMkLst>
            <pc:docMk/>
            <pc:sldMk cId="2447473988" sldId="274"/>
            <ac:spMk id="6" creationId="{4E534F18-7178-4696-962C-5CCDB6608AE3}"/>
          </ac:spMkLst>
        </pc:spChg>
        <pc:picChg chg="add del mod">
          <ac:chgData name="Noah Lambert" userId="36e796cf9f091d4d" providerId="LiveId" clId="{4BD03AD7-091F-4262-815F-9266052DF866}" dt="2021-03-24T21:07:20.393" v="3282" actId="478"/>
          <ac:picMkLst>
            <pc:docMk/>
            <pc:sldMk cId="2447473988" sldId="274"/>
            <ac:picMk id="2" creationId="{5465FA5C-5611-4ADA-99FE-2FD8B4C2D51E}"/>
          </ac:picMkLst>
        </pc:picChg>
        <pc:picChg chg="add mod">
          <ac:chgData name="Noah Lambert" userId="36e796cf9f091d4d" providerId="LiveId" clId="{4BD03AD7-091F-4262-815F-9266052DF866}" dt="2021-03-24T21:13:59.079" v="3369" actId="1076"/>
          <ac:picMkLst>
            <pc:docMk/>
            <pc:sldMk cId="2447473988" sldId="274"/>
            <ac:picMk id="3" creationId="{F21891DB-339B-4996-8096-34E14B55AF77}"/>
          </ac:picMkLst>
        </pc:picChg>
        <pc:picChg chg="del">
          <ac:chgData name="Noah Lambert" userId="36e796cf9f091d4d" providerId="LiveId" clId="{4BD03AD7-091F-4262-815F-9266052DF866}" dt="2021-03-24T21:06:37.328" v="3270" actId="478"/>
          <ac:picMkLst>
            <pc:docMk/>
            <pc:sldMk cId="2447473988" sldId="274"/>
            <ac:picMk id="5" creationId="{7B74C811-B3FA-4935-BAF8-E6EE2EBB22B8}"/>
          </ac:picMkLst>
        </pc:picChg>
      </pc:sldChg>
      <pc:sldChg chg="addSp delSp modSp add mod delAnim modAnim">
        <pc:chgData name="Noah Lambert" userId="36e796cf9f091d4d" providerId="LiveId" clId="{4BD03AD7-091F-4262-815F-9266052DF866}" dt="2021-03-23T17:40:16.064" v="528" actId="1076"/>
        <pc:sldMkLst>
          <pc:docMk/>
          <pc:sldMk cId="3950695444" sldId="275"/>
        </pc:sldMkLst>
        <pc:spChg chg="del">
          <ac:chgData name="Noah Lambert" userId="36e796cf9f091d4d" providerId="LiveId" clId="{4BD03AD7-091F-4262-815F-9266052DF866}" dt="2021-03-23T17:39:17.783" v="521" actId="478"/>
          <ac:spMkLst>
            <pc:docMk/>
            <pc:sldMk cId="3950695444" sldId="275"/>
            <ac:spMk id="2" creationId="{1701317E-2A08-453A-AB23-3C7CB7F43EEC}"/>
          </ac:spMkLst>
        </pc:spChg>
        <pc:picChg chg="del">
          <ac:chgData name="Noah Lambert" userId="36e796cf9f091d4d" providerId="LiveId" clId="{4BD03AD7-091F-4262-815F-9266052DF866}" dt="2021-03-23T17:39:14.229" v="519" actId="478"/>
          <ac:picMkLst>
            <pc:docMk/>
            <pc:sldMk cId="3950695444" sldId="275"/>
            <ac:picMk id="5" creationId="{34713221-6B91-422A-B6CE-C65A677C5741}"/>
          </ac:picMkLst>
        </pc:picChg>
        <pc:picChg chg="add mod">
          <ac:chgData name="Noah Lambert" userId="36e796cf9f091d4d" providerId="LiveId" clId="{4BD03AD7-091F-4262-815F-9266052DF866}" dt="2021-03-23T17:40:14.720" v="526" actId="27614"/>
          <ac:picMkLst>
            <pc:docMk/>
            <pc:sldMk cId="3950695444" sldId="275"/>
            <ac:picMk id="6" creationId="{72685281-B877-4053-9CAD-FABD35F3C4EC}"/>
          </ac:picMkLst>
        </pc:picChg>
        <pc:picChg chg="mod">
          <ac:chgData name="Noah Lambert" userId="36e796cf9f091d4d" providerId="LiveId" clId="{4BD03AD7-091F-4262-815F-9266052DF866}" dt="2021-03-23T17:40:16.064" v="528" actId="1076"/>
          <ac:picMkLst>
            <pc:docMk/>
            <pc:sldMk cId="3950695444" sldId="275"/>
            <ac:picMk id="12" creationId="{C6EF350F-70C5-49B3-8597-FC21A0F97C2A}"/>
          </ac:picMkLst>
        </pc:picChg>
      </pc:sldChg>
      <pc:sldChg chg="modSp add mod">
        <pc:chgData name="Noah Lambert" userId="36e796cf9f091d4d" providerId="LiveId" clId="{4BD03AD7-091F-4262-815F-9266052DF866}" dt="2021-03-23T17:48:17.253" v="707" actId="20577"/>
        <pc:sldMkLst>
          <pc:docMk/>
          <pc:sldMk cId="3594876237" sldId="276"/>
        </pc:sldMkLst>
        <pc:spChg chg="mod">
          <ac:chgData name="Noah Lambert" userId="36e796cf9f091d4d" providerId="LiveId" clId="{4BD03AD7-091F-4262-815F-9266052DF866}" dt="2021-03-23T17:48:17.253" v="707" actId="20577"/>
          <ac:spMkLst>
            <pc:docMk/>
            <pc:sldMk cId="3594876237" sldId="276"/>
            <ac:spMk id="3" creationId="{60EC3B0D-D08E-4542-8EBB-75FF68100E0B}"/>
          </ac:spMkLst>
        </pc:spChg>
        <pc:spChg chg="mod">
          <ac:chgData name="Noah Lambert" userId="36e796cf9f091d4d" providerId="LiveId" clId="{4BD03AD7-091F-4262-815F-9266052DF866}" dt="2021-03-23T17:43:56.957" v="536" actId="20577"/>
          <ac:spMkLst>
            <pc:docMk/>
            <pc:sldMk cId="3594876237" sldId="276"/>
            <ac:spMk id="4" creationId="{38CE7C6F-94D4-417C-B2C5-A1DFBD041D8D}"/>
          </ac:spMkLst>
        </pc:spChg>
      </pc:sldChg>
      <pc:sldChg chg="modSp add del mod">
        <pc:chgData name="Noah Lambert" userId="36e796cf9f091d4d" providerId="LiveId" clId="{4BD03AD7-091F-4262-815F-9266052DF866}" dt="2021-03-23T18:05:42.157" v="849" actId="47"/>
        <pc:sldMkLst>
          <pc:docMk/>
          <pc:sldMk cId="919647246" sldId="277"/>
        </pc:sldMkLst>
        <pc:spChg chg="mod">
          <ac:chgData name="Noah Lambert" userId="36e796cf9f091d4d" providerId="LiveId" clId="{4BD03AD7-091F-4262-815F-9266052DF866}" dt="2021-03-23T18:05:40.397" v="848" actId="6549"/>
          <ac:spMkLst>
            <pc:docMk/>
            <pc:sldMk cId="919647246" sldId="277"/>
            <ac:spMk id="9" creationId="{DEDFC651-C5AD-472D-9E61-E8E30420BF6D}"/>
          </ac:spMkLst>
        </pc:spChg>
      </pc:sldChg>
      <pc:sldChg chg="modSp add mod ord">
        <pc:chgData name="Noah Lambert" userId="36e796cf9f091d4d" providerId="LiveId" clId="{4BD03AD7-091F-4262-815F-9266052DF866}" dt="2021-03-24T12:14:07.679" v="1804" actId="20577"/>
        <pc:sldMkLst>
          <pc:docMk/>
          <pc:sldMk cId="3448862695" sldId="277"/>
        </pc:sldMkLst>
        <pc:spChg chg="mod">
          <ac:chgData name="Noah Lambert" userId="36e796cf9f091d4d" providerId="LiveId" clId="{4BD03AD7-091F-4262-815F-9266052DF866}" dt="2021-03-24T12:14:07.679" v="1804" actId="20577"/>
          <ac:spMkLst>
            <pc:docMk/>
            <pc:sldMk cId="3448862695" sldId="277"/>
            <ac:spMk id="3" creationId="{60EC3B0D-D08E-4542-8EBB-75FF68100E0B}"/>
          </ac:spMkLst>
        </pc:spChg>
        <pc:spChg chg="mod">
          <ac:chgData name="Noah Lambert" userId="36e796cf9f091d4d" providerId="LiveId" clId="{4BD03AD7-091F-4262-815F-9266052DF866}" dt="2021-03-23T18:06:11.038" v="886" actId="20577"/>
          <ac:spMkLst>
            <pc:docMk/>
            <pc:sldMk cId="3448862695" sldId="277"/>
            <ac:spMk id="4" creationId="{38CE7C6F-94D4-417C-B2C5-A1DFBD041D8D}"/>
          </ac:spMkLst>
        </pc:spChg>
      </pc:sldChg>
      <pc:sldChg chg="modSp add del mod ord">
        <pc:chgData name="Noah Lambert" userId="36e796cf9f091d4d" providerId="LiveId" clId="{4BD03AD7-091F-4262-815F-9266052DF866}" dt="2021-03-24T11:53:52.527" v="1559" actId="2696"/>
        <pc:sldMkLst>
          <pc:docMk/>
          <pc:sldMk cId="4097238139" sldId="278"/>
        </pc:sldMkLst>
        <pc:spChg chg="mod">
          <ac:chgData name="Noah Lambert" userId="36e796cf9f091d4d" providerId="LiveId" clId="{4BD03AD7-091F-4262-815F-9266052DF866}" dt="2021-03-24T11:46:22.213" v="1318" actId="20577"/>
          <ac:spMkLst>
            <pc:docMk/>
            <pc:sldMk cId="4097238139" sldId="278"/>
            <ac:spMk id="3" creationId="{60EC3B0D-D08E-4542-8EBB-75FF68100E0B}"/>
          </ac:spMkLst>
        </pc:spChg>
        <pc:spChg chg="mod">
          <ac:chgData name="Noah Lambert" userId="36e796cf9f091d4d" providerId="LiveId" clId="{4BD03AD7-091F-4262-815F-9266052DF866}" dt="2021-03-23T18:06:32.911" v="903" actId="20577"/>
          <ac:spMkLst>
            <pc:docMk/>
            <pc:sldMk cId="4097238139" sldId="278"/>
            <ac:spMk id="4" creationId="{38CE7C6F-94D4-417C-B2C5-A1DFBD041D8D}"/>
          </ac:spMkLst>
        </pc:spChg>
      </pc:sldChg>
      <pc:sldChg chg="addSp delSp modSp add mod delAnim modAnim">
        <pc:chgData name="Noah Lambert" userId="36e796cf9f091d4d" providerId="LiveId" clId="{4BD03AD7-091F-4262-815F-9266052DF866}" dt="2021-03-24T21:07:30.344" v="3289" actId="1076"/>
        <pc:sldMkLst>
          <pc:docMk/>
          <pc:sldMk cId="1948806514" sldId="279"/>
        </pc:sldMkLst>
        <pc:spChg chg="mod">
          <ac:chgData name="Noah Lambert" userId="36e796cf9f091d4d" providerId="LiveId" clId="{4BD03AD7-091F-4262-815F-9266052DF866}" dt="2021-03-24T11:40:25.804" v="1192" actId="20577"/>
          <ac:spMkLst>
            <pc:docMk/>
            <pc:sldMk cId="1948806514" sldId="279"/>
            <ac:spMk id="6" creationId="{4E534F18-7178-4696-962C-5CCDB6608AE3}"/>
          </ac:spMkLst>
        </pc:spChg>
        <pc:picChg chg="add mod">
          <ac:chgData name="Noah Lambert" userId="36e796cf9f091d4d" providerId="LiveId" clId="{4BD03AD7-091F-4262-815F-9266052DF866}" dt="2021-03-24T21:07:30.344" v="3289" actId="1076"/>
          <ac:picMkLst>
            <pc:docMk/>
            <pc:sldMk cId="1948806514" sldId="279"/>
            <ac:picMk id="2" creationId="{DADCCC33-CD6E-4B80-8E18-EE0594F56DD1}"/>
          </ac:picMkLst>
        </pc:picChg>
        <pc:picChg chg="del">
          <ac:chgData name="Noah Lambert" userId="36e796cf9f091d4d" providerId="LiveId" clId="{4BD03AD7-091F-4262-815F-9266052DF866}" dt="2021-03-24T21:07:22.793" v="3283" actId="478"/>
          <ac:picMkLst>
            <pc:docMk/>
            <pc:sldMk cId="1948806514" sldId="279"/>
            <ac:picMk id="5" creationId="{7B74C811-B3FA-4935-BAF8-E6EE2EBB22B8}"/>
          </ac:picMkLst>
        </pc:picChg>
      </pc:sldChg>
      <pc:sldChg chg="addSp delSp modSp add mod delAnim modAnim">
        <pc:chgData name="Noah Lambert" userId="36e796cf9f091d4d" providerId="LiveId" clId="{4BD03AD7-091F-4262-815F-9266052DF866}" dt="2021-03-24T21:11:20.664" v="3360" actId="1076"/>
        <pc:sldMkLst>
          <pc:docMk/>
          <pc:sldMk cId="748205321" sldId="280"/>
        </pc:sldMkLst>
        <pc:spChg chg="mod">
          <ac:chgData name="Noah Lambert" userId="36e796cf9f091d4d" providerId="LiveId" clId="{4BD03AD7-091F-4262-815F-9266052DF866}" dt="2021-03-24T20:32:34.727" v="3066" actId="20577"/>
          <ac:spMkLst>
            <pc:docMk/>
            <pc:sldMk cId="748205321" sldId="280"/>
            <ac:spMk id="6" creationId="{4E534F18-7178-4696-962C-5CCDB6608AE3}"/>
          </ac:spMkLst>
        </pc:spChg>
        <pc:picChg chg="add mod">
          <ac:chgData name="Noah Lambert" userId="36e796cf9f091d4d" providerId="LiveId" clId="{4BD03AD7-091F-4262-815F-9266052DF866}" dt="2021-03-24T21:11:20.664" v="3360" actId="1076"/>
          <ac:picMkLst>
            <pc:docMk/>
            <pc:sldMk cId="748205321" sldId="280"/>
            <ac:picMk id="2" creationId="{6C8DF489-962A-4222-B591-F3036A3107EC}"/>
          </ac:picMkLst>
        </pc:picChg>
        <pc:picChg chg="del">
          <ac:chgData name="Noah Lambert" userId="36e796cf9f091d4d" providerId="LiveId" clId="{4BD03AD7-091F-4262-815F-9266052DF866}" dt="2021-03-24T21:11:09.005" v="3350" actId="478"/>
          <ac:picMkLst>
            <pc:docMk/>
            <pc:sldMk cId="748205321" sldId="280"/>
            <ac:picMk id="5" creationId="{7B74C811-B3FA-4935-BAF8-E6EE2EBB22B8}"/>
          </ac:picMkLst>
        </pc:picChg>
      </pc:sldChg>
      <pc:sldChg chg="addSp delSp modSp add mod">
        <pc:chgData name="Noah Lambert" userId="36e796cf9f091d4d" providerId="LiveId" clId="{4BD03AD7-091F-4262-815F-9266052DF866}" dt="2021-03-24T15:39:50.026" v="1959" actId="478"/>
        <pc:sldMkLst>
          <pc:docMk/>
          <pc:sldMk cId="753156405" sldId="281"/>
        </pc:sldMkLst>
        <pc:spChg chg="mod">
          <ac:chgData name="Noah Lambert" userId="36e796cf9f091d4d" providerId="LiveId" clId="{4BD03AD7-091F-4262-815F-9266052DF866}" dt="2021-03-24T12:02:59.972" v="1592" actId="20577"/>
          <ac:spMkLst>
            <pc:docMk/>
            <pc:sldMk cId="753156405" sldId="281"/>
            <ac:spMk id="9" creationId="{DEDFC651-C5AD-472D-9E61-E8E30420BF6D}"/>
          </ac:spMkLst>
        </pc:spChg>
        <pc:picChg chg="add mod">
          <ac:chgData name="Noah Lambert" userId="36e796cf9f091d4d" providerId="LiveId" clId="{4BD03AD7-091F-4262-815F-9266052DF866}" dt="2021-03-24T15:39:48.553" v="1958"/>
          <ac:picMkLst>
            <pc:docMk/>
            <pc:sldMk cId="753156405" sldId="281"/>
            <ac:picMk id="7" creationId="{AB53A68D-7974-4CBD-A3FB-03C06D17573D}"/>
          </ac:picMkLst>
        </pc:picChg>
        <pc:picChg chg="del">
          <ac:chgData name="Noah Lambert" userId="36e796cf9f091d4d" providerId="LiveId" clId="{4BD03AD7-091F-4262-815F-9266052DF866}" dt="2021-03-24T15:39:50.026" v="1959" actId="478"/>
          <ac:picMkLst>
            <pc:docMk/>
            <pc:sldMk cId="753156405" sldId="281"/>
            <ac:picMk id="8" creationId="{B1420653-D168-42F1-B700-7FD7D5701B75}"/>
          </ac:picMkLst>
        </pc:picChg>
      </pc:sldChg>
      <pc:sldChg chg="delSp modSp add del mod ord">
        <pc:chgData name="Noah Lambert" userId="36e796cf9f091d4d" providerId="LiveId" clId="{4BD03AD7-091F-4262-815F-9266052DF866}" dt="2021-03-24T12:02:35.608" v="1573" actId="47"/>
        <pc:sldMkLst>
          <pc:docMk/>
          <pc:sldMk cId="1640751726" sldId="281"/>
        </pc:sldMkLst>
        <pc:spChg chg="del mod">
          <ac:chgData name="Noah Lambert" userId="36e796cf9f091d4d" providerId="LiveId" clId="{4BD03AD7-091F-4262-815F-9266052DF866}" dt="2021-03-24T12:02:33.978" v="1572" actId="478"/>
          <ac:spMkLst>
            <pc:docMk/>
            <pc:sldMk cId="1640751726" sldId="281"/>
            <ac:spMk id="3" creationId="{60EC3B0D-D08E-4542-8EBB-75FF68100E0B}"/>
          </ac:spMkLst>
        </pc:spChg>
        <pc:spChg chg="mod">
          <ac:chgData name="Noah Lambert" userId="36e796cf9f091d4d" providerId="LiveId" clId="{4BD03AD7-091F-4262-815F-9266052DF866}" dt="2021-03-24T12:02:22.962" v="1569" actId="20577"/>
          <ac:spMkLst>
            <pc:docMk/>
            <pc:sldMk cId="1640751726" sldId="281"/>
            <ac:spMk id="4" creationId="{38CE7C6F-94D4-417C-B2C5-A1DFBD041D8D}"/>
          </ac:spMkLst>
        </pc:spChg>
      </pc:sldChg>
      <pc:sldChg chg="addSp delSp modSp add mod ord">
        <pc:chgData name="Noah Lambert" userId="36e796cf9f091d4d" providerId="LiveId" clId="{4BD03AD7-091F-4262-815F-9266052DF866}" dt="2021-03-24T12:11:22.293" v="1788" actId="20577"/>
        <pc:sldMkLst>
          <pc:docMk/>
          <pc:sldMk cId="830653867" sldId="282"/>
        </pc:sldMkLst>
        <pc:spChg chg="del">
          <ac:chgData name="Noah Lambert" userId="36e796cf9f091d4d" providerId="LiveId" clId="{4BD03AD7-091F-4262-815F-9266052DF866}" dt="2021-03-24T12:04:49.928" v="1637" actId="478"/>
          <ac:spMkLst>
            <pc:docMk/>
            <pc:sldMk cId="830653867" sldId="282"/>
            <ac:spMk id="3" creationId="{60EC3B0D-D08E-4542-8EBB-75FF68100E0B}"/>
          </ac:spMkLst>
        </pc:spChg>
        <pc:spChg chg="mod">
          <ac:chgData name="Noah Lambert" userId="36e796cf9f091d4d" providerId="LiveId" clId="{4BD03AD7-091F-4262-815F-9266052DF866}" dt="2021-03-24T12:04:10.003" v="1636" actId="20577"/>
          <ac:spMkLst>
            <pc:docMk/>
            <pc:sldMk cId="830653867" sldId="282"/>
            <ac:spMk id="4" creationId="{38CE7C6F-94D4-417C-B2C5-A1DFBD041D8D}"/>
          </ac:spMkLst>
        </pc:spChg>
        <pc:spChg chg="add mod">
          <ac:chgData name="Noah Lambert" userId="36e796cf9f091d4d" providerId="LiveId" clId="{4BD03AD7-091F-4262-815F-9266052DF866}" dt="2021-03-24T12:11:22.293" v="1788" actId="20577"/>
          <ac:spMkLst>
            <pc:docMk/>
            <pc:sldMk cId="830653867" sldId="282"/>
            <ac:spMk id="11" creationId="{3AC1F36A-DF9A-4ECD-8CE6-81B1E3999865}"/>
          </ac:spMkLst>
        </pc:spChg>
        <pc:picChg chg="add mod">
          <ac:chgData name="Noah Lambert" userId="36e796cf9f091d4d" providerId="LiveId" clId="{4BD03AD7-091F-4262-815F-9266052DF866}" dt="2021-03-24T12:09:55.868" v="1646" actId="1076"/>
          <ac:picMkLst>
            <pc:docMk/>
            <pc:sldMk cId="830653867" sldId="282"/>
            <ac:picMk id="5" creationId="{800F588A-E1B7-4A43-A491-E0F0F6673C0C}"/>
          </ac:picMkLst>
        </pc:picChg>
      </pc:sldChg>
      <pc:sldChg chg="modSp add del mod">
        <pc:chgData name="Noah Lambert" userId="36e796cf9f091d4d" providerId="LiveId" clId="{4BD03AD7-091F-4262-815F-9266052DF866}" dt="2021-03-24T12:04:00.208" v="1623" actId="47"/>
        <pc:sldMkLst>
          <pc:docMk/>
          <pc:sldMk cId="3341659998" sldId="282"/>
        </pc:sldMkLst>
        <pc:spChg chg="mod">
          <ac:chgData name="Noah Lambert" userId="36e796cf9f091d4d" providerId="LiveId" clId="{4BD03AD7-091F-4262-815F-9266052DF866}" dt="2021-03-24T12:03:58.815" v="1622" actId="6549"/>
          <ac:spMkLst>
            <pc:docMk/>
            <pc:sldMk cId="3341659998" sldId="282"/>
            <ac:spMk id="9" creationId="{DEDFC651-C5AD-472D-9E61-E8E30420BF6D}"/>
          </ac:spMkLst>
        </pc:spChg>
      </pc:sldChg>
      <pc:sldChg chg="add del">
        <pc:chgData name="Noah Lambert" userId="36e796cf9f091d4d" providerId="LiveId" clId="{4BD03AD7-091F-4262-815F-9266052DF866}" dt="2021-03-24T12:14:47.266" v="1806" actId="47"/>
        <pc:sldMkLst>
          <pc:docMk/>
          <pc:sldMk cId="3336469557" sldId="283"/>
        </pc:sldMkLst>
      </pc:sldChg>
      <pc:sldChg chg="addSp delSp modSp add mod">
        <pc:chgData name="Noah Lambert" userId="36e796cf9f091d4d" providerId="LiveId" clId="{4BD03AD7-091F-4262-815F-9266052DF866}" dt="2021-03-24T21:27:40.046" v="3415" actId="20577"/>
        <pc:sldMkLst>
          <pc:docMk/>
          <pc:sldMk cId="3975488991" sldId="283"/>
        </pc:sldMkLst>
        <pc:spChg chg="mod">
          <ac:chgData name="Noah Lambert" userId="36e796cf9f091d4d" providerId="LiveId" clId="{4BD03AD7-091F-4262-815F-9266052DF866}" dt="2021-03-24T21:27:40.046" v="3415" actId="20577"/>
          <ac:spMkLst>
            <pc:docMk/>
            <pc:sldMk cId="3975488991" sldId="283"/>
            <ac:spMk id="9" creationId="{DEDFC651-C5AD-472D-9E61-E8E30420BF6D}"/>
          </ac:spMkLst>
        </pc:spChg>
        <pc:picChg chg="add mod">
          <ac:chgData name="Noah Lambert" userId="36e796cf9f091d4d" providerId="LiveId" clId="{4BD03AD7-091F-4262-815F-9266052DF866}" dt="2021-03-24T15:39:40.721" v="1956"/>
          <ac:picMkLst>
            <pc:docMk/>
            <pc:sldMk cId="3975488991" sldId="283"/>
            <ac:picMk id="7" creationId="{E4F5E8A1-93DA-47CF-A729-1BFE57432CBD}"/>
          </ac:picMkLst>
        </pc:picChg>
        <pc:picChg chg="del">
          <ac:chgData name="Noah Lambert" userId="36e796cf9f091d4d" providerId="LiveId" clId="{4BD03AD7-091F-4262-815F-9266052DF866}" dt="2021-03-24T15:39:42.011" v="1957" actId="478"/>
          <ac:picMkLst>
            <pc:docMk/>
            <pc:sldMk cId="3975488991" sldId="283"/>
            <ac:picMk id="8" creationId="{B1420653-D168-42F1-B700-7FD7D5701B75}"/>
          </ac:picMkLst>
        </pc:picChg>
      </pc:sldChg>
      <pc:sldChg chg="addSp delSp modSp add mod">
        <pc:chgData name="Noah Lambert" userId="36e796cf9f091d4d" providerId="LiveId" clId="{4BD03AD7-091F-4262-815F-9266052DF866}" dt="2021-03-24T21:27:57.036" v="3424" actId="20577"/>
        <pc:sldMkLst>
          <pc:docMk/>
          <pc:sldMk cId="3795943972" sldId="284"/>
        </pc:sldMkLst>
        <pc:spChg chg="del">
          <ac:chgData name="Noah Lambert" userId="36e796cf9f091d4d" providerId="LiveId" clId="{4BD03AD7-091F-4262-815F-9266052DF866}" dt="2021-03-24T12:17:13.699" v="1859" actId="478"/>
          <ac:spMkLst>
            <pc:docMk/>
            <pc:sldMk cId="3795943972" sldId="284"/>
            <ac:spMk id="3" creationId="{60EC3B0D-D08E-4542-8EBB-75FF68100E0B}"/>
          </ac:spMkLst>
        </pc:spChg>
        <pc:spChg chg="mod">
          <ac:chgData name="Noah Lambert" userId="36e796cf9f091d4d" providerId="LiveId" clId="{4BD03AD7-091F-4262-815F-9266052DF866}" dt="2021-03-24T21:27:57.036" v="3424" actId="20577"/>
          <ac:spMkLst>
            <pc:docMk/>
            <pc:sldMk cId="3795943972" sldId="284"/>
            <ac:spMk id="4" creationId="{38CE7C6F-94D4-417C-B2C5-A1DFBD041D8D}"/>
          </ac:spMkLst>
        </pc:spChg>
        <pc:picChg chg="add mod">
          <ac:chgData name="Noah Lambert" userId="36e796cf9f091d4d" providerId="LiveId" clId="{4BD03AD7-091F-4262-815F-9266052DF866}" dt="2021-03-24T12:17:16.610" v="1862" actId="962"/>
          <ac:picMkLst>
            <pc:docMk/>
            <pc:sldMk cId="3795943972" sldId="284"/>
            <ac:picMk id="5" creationId="{EF3687CA-E820-4F6F-944C-5BAEB959534B}"/>
          </ac:picMkLst>
        </pc:picChg>
        <pc:picChg chg="add del mod">
          <ac:chgData name="Noah Lambert" userId="36e796cf9f091d4d" providerId="LiveId" clId="{4BD03AD7-091F-4262-815F-9266052DF866}" dt="2021-03-24T12:20:11.579" v="1867" actId="478"/>
          <ac:picMkLst>
            <pc:docMk/>
            <pc:sldMk cId="3795943972" sldId="284"/>
            <ac:picMk id="11" creationId="{A3DA7FFD-DC34-42DA-877D-CB8886BBE9DC}"/>
          </ac:picMkLst>
        </pc:picChg>
      </pc:sldChg>
      <pc:sldChg chg="addSp delSp modSp add mod">
        <pc:chgData name="Noah Lambert" userId="36e796cf9f091d4d" providerId="LiveId" clId="{4BD03AD7-091F-4262-815F-9266052DF866}" dt="2021-03-24T21:28:03.754" v="3425"/>
        <pc:sldMkLst>
          <pc:docMk/>
          <pc:sldMk cId="829029832" sldId="285"/>
        </pc:sldMkLst>
        <pc:spChg chg="mod">
          <ac:chgData name="Noah Lambert" userId="36e796cf9f091d4d" providerId="LiveId" clId="{4BD03AD7-091F-4262-815F-9266052DF866}" dt="2021-03-24T21:28:03.754" v="3425"/>
          <ac:spMkLst>
            <pc:docMk/>
            <pc:sldMk cId="829029832" sldId="285"/>
            <ac:spMk id="4" creationId="{38CE7C6F-94D4-417C-B2C5-A1DFBD041D8D}"/>
          </ac:spMkLst>
        </pc:spChg>
        <pc:picChg chg="add mod">
          <ac:chgData name="Noah Lambert" userId="36e796cf9f091d4d" providerId="LiveId" clId="{4BD03AD7-091F-4262-815F-9266052DF866}" dt="2021-03-24T15:41:01.484" v="1968" actId="1036"/>
          <ac:picMkLst>
            <pc:docMk/>
            <pc:sldMk cId="829029832" sldId="285"/>
            <ac:picMk id="3" creationId="{2A612603-70DD-4080-9436-0F34D8B243EC}"/>
          </ac:picMkLst>
        </pc:picChg>
        <pc:picChg chg="del mod">
          <ac:chgData name="Noah Lambert" userId="36e796cf9f091d4d" providerId="LiveId" clId="{4BD03AD7-091F-4262-815F-9266052DF866}" dt="2021-03-24T12:20:54.658" v="1878" actId="478"/>
          <ac:picMkLst>
            <pc:docMk/>
            <pc:sldMk cId="829029832" sldId="285"/>
            <ac:picMk id="5" creationId="{EF3687CA-E820-4F6F-944C-5BAEB959534B}"/>
          </ac:picMkLst>
        </pc:picChg>
      </pc:sldChg>
      <pc:sldChg chg="addSp delSp modSp add mod">
        <pc:chgData name="Noah Lambert" userId="36e796cf9f091d4d" providerId="LiveId" clId="{4BD03AD7-091F-4262-815F-9266052DF866}" dt="2021-03-24T21:28:06.471" v="3426"/>
        <pc:sldMkLst>
          <pc:docMk/>
          <pc:sldMk cId="3014247906" sldId="286"/>
        </pc:sldMkLst>
        <pc:spChg chg="mod">
          <ac:chgData name="Noah Lambert" userId="36e796cf9f091d4d" providerId="LiveId" clId="{4BD03AD7-091F-4262-815F-9266052DF866}" dt="2021-03-24T21:28:06.471" v="3426"/>
          <ac:spMkLst>
            <pc:docMk/>
            <pc:sldMk cId="3014247906" sldId="286"/>
            <ac:spMk id="4" creationId="{38CE7C6F-94D4-417C-B2C5-A1DFBD041D8D}"/>
          </ac:spMkLst>
        </pc:spChg>
        <pc:picChg chg="del mod">
          <ac:chgData name="Noah Lambert" userId="36e796cf9f091d4d" providerId="LiveId" clId="{4BD03AD7-091F-4262-815F-9266052DF866}" dt="2021-03-24T12:24:25.928" v="1884" actId="478"/>
          <ac:picMkLst>
            <pc:docMk/>
            <pc:sldMk cId="3014247906" sldId="286"/>
            <ac:picMk id="3" creationId="{2A612603-70DD-4080-9436-0F34D8B243EC}"/>
          </ac:picMkLst>
        </pc:picChg>
        <pc:picChg chg="add mod modCrop">
          <ac:chgData name="Noah Lambert" userId="36e796cf9f091d4d" providerId="LiveId" clId="{4BD03AD7-091F-4262-815F-9266052DF866}" dt="2021-03-24T12:25:01.425" v="1890" actId="1076"/>
          <ac:picMkLst>
            <pc:docMk/>
            <pc:sldMk cId="3014247906" sldId="286"/>
            <ac:picMk id="5" creationId="{A578B48C-1CBA-4E15-9C3E-F672EA5527A8}"/>
          </ac:picMkLst>
        </pc:picChg>
      </pc:sldChg>
      <pc:sldChg chg="addSp modSp add mod">
        <pc:chgData name="Noah Lambert" userId="36e796cf9f091d4d" providerId="LiveId" clId="{4BD03AD7-091F-4262-815F-9266052DF866}" dt="2021-03-24T21:28:09.212" v="3427"/>
        <pc:sldMkLst>
          <pc:docMk/>
          <pc:sldMk cId="2007275035" sldId="287"/>
        </pc:sldMkLst>
        <pc:spChg chg="mod">
          <ac:chgData name="Noah Lambert" userId="36e796cf9f091d4d" providerId="LiveId" clId="{4BD03AD7-091F-4262-815F-9266052DF866}" dt="2021-03-24T21:28:09.212" v="3427"/>
          <ac:spMkLst>
            <pc:docMk/>
            <pc:sldMk cId="2007275035" sldId="287"/>
            <ac:spMk id="4" creationId="{38CE7C6F-94D4-417C-B2C5-A1DFBD041D8D}"/>
          </ac:spMkLst>
        </pc:spChg>
        <pc:picChg chg="add mod">
          <ac:chgData name="Noah Lambert" userId="36e796cf9f091d4d" providerId="LiveId" clId="{4BD03AD7-091F-4262-815F-9266052DF866}" dt="2021-03-24T12:26:57.165" v="1899" actId="1076"/>
          <ac:picMkLst>
            <pc:docMk/>
            <pc:sldMk cId="2007275035" sldId="287"/>
            <ac:picMk id="3" creationId="{2F526F93-3A0F-4692-91B2-9EC0B1ED0A8B}"/>
          </ac:picMkLst>
        </pc:picChg>
        <pc:picChg chg="mod modCrop">
          <ac:chgData name="Noah Lambert" userId="36e796cf9f091d4d" providerId="LiveId" clId="{4BD03AD7-091F-4262-815F-9266052DF866}" dt="2021-03-24T12:27:38.572" v="1907" actId="1076"/>
          <ac:picMkLst>
            <pc:docMk/>
            <pc:sldMk cId="2007275035" sldId="287"/>
            <ac:picMk id="5" creationId="{A578B48C-1CBA-4E15-9C3E-F672EA5527A8}"/>
          </ac:picMkLst>
        </pc:picChg>
      </pc:sldChg>
      <pc:sldChg chg="addSp delSp modSp add mod">
        <pc:chgData name="Noah Lambert" userId="36e796cf9f091d4d" providerId="LiveId" clId="{4BD03AD7-091F-4262-815F-9266052DF866}" dt="2021-03-24T21:28:12.187" v="3428"/>
        <pc:sldMkLst>
          <pc:docMk/>
          <pc:sldMk cId="758363112" sldId="288"/>
        </pc:sldMkLst>
        <pc:spChg chg="mod">
          <ac:chgData name="Noah Lambert" userId="36e796cf9f091d4d" providerId="LiveId" clId="{4BD03AD7-091F-4262-815F-9266052DF866}" dt="2021-03-24T21:28:12.187" v="3428"/>
          <ac:spMkLst>
            <pc:docMk/>
            <pc:sldMk cId="758363112" sldId="288"/>
            <ac:spMk id="4" creationId="{38CE7C6F-94D4-417C-B2C5-A1DFBD041D8D}"/>
          </ac:spMkLst>
        </pc:spChg>
        <pc:picChg chg="del mod">
          <ac:chgData name="Noah Lambert" userId="36e796cf9f091d4d" providerId="LiveId" clId="{4BD03AD7-091F-4262-815F-9266052DF866}" dt="2021-03-24T12:28:27.231" v="1914" actId="478"/>
          <ac:picMkLst>
            <pc:docMk/>
            <pc:sldMk cId="758363112" sldId="288"/>
            <ac:picMk id="3" creationId="{2F526F93-3A0F-4692-91B2-9EC0B1ED0A8B}"/>
          </ac:picMkLst>
        </pc:picChg>
        <pc:picChg chg="add mod">
          <ac:chgData name="Noah Lambert" userId="36e796cf9f091d4d" providerId="LiveId" clId="{4BD03AD7-091F-4262-815F-9266052DF866}" dt="2021-03-24T12:28:26.290" v="1913" actId="1076"/>
          <ac:picMkLst>
            <pc:docMk/>
            <pc:sldMk cId="758363112" sldId="288"/>
            <ac:picMk id="6" creationId="{65F6D4F3-CA71-40AC-963D-360D7B9DB13A}"/>
          </ac:picMkLst>
        </pc:picChg>
      </pc:sldChg>
      <pc:sldChg chg="addSp delSp modSp add mod">
        <pc:chgData name="Noah Lambert" userId="36e796cf9f091d4d" providerId="LiveId" clId="{4BD03AD7-091F-4262-815F-9266052DF866}" dt="2021-03-24T21:28:15.033" v="3429"/>
        <pc:sldMkLst>
          <pc:docMk/>
          <pc:sldMk cId="1741024058" sldId="289"/>
        </pc:sldMkLst>
        <pc:spChg chg="mod">
          <ac:chgData name="Noah Lambert" userId="36e796cf9f091d4d" providerId="LiveId" clId="{4BD03AD7-091F-4262-815F-9266052DF866}" dt="2021-03-24T21:28:15.033" v="3429"/>
          <ac:spMkLst>
            <pc:docMk/>
            <pc:sldMk cId="1741024058" sldId="289"/>
            <ac:spMk id="4" creationId="{38CE7C6F-94D4-417C-B2C5-A1DFBD041D8D}"/>
          </ac:spMkLst>
        </pc:spChg>
        <pc:picChg chg="add mod">
          <ac:chgData name="Noah Lambert" userId="36e796cf9f091d4d" providerId="LiveId" clId="{4BD03AD7-091F-4262-815F-9266052DF866}" dt="2021-03-24T12:30:44.528" v="1925" actId="1076"/>
          <ac:picMkLst>
            <pc:docMk/>
            <pc:sldMk cId="1741024058" sldId="289"/>
            <ac:picMk id="3" creationId="{139D1874-DA66-4E3A-8DD2-AE7D086F1339}"/>
          </ac:picMkLst>
        </pc:picChg>
        <pc:picChg chg="add del">
          <ac:chgData name="Noah Lambert" userId="36e796cf9f091d4d" providerId="LiveId" clId="{4BD03AD7-091F-4262-815F-9266052DF866}" dt="2021-03-24T12:30:38.230" v="1924" actId="478"/>
          <ac:picMkLst>
            <pc:docMk/>
            <pc:sldMk cId="1741024058" sldId="289"/>
            <ac:picMk id="6" creationId="{65F6D4F3-CA71-40AC-963D-360D7B9DB13A}"/>
          </ac:picMkLst>
        </pc:picChg>
      </pc:sldChg>
      <pc:sldChg chg="addSp delSp modSp add mod">
        <pc:chgData name="Noah Lambert" userId="36e796cf9f091d4d" providerId="LiveId" clId="{4BD03AD7-091F-4262-815F-9266052DF866}" dt="2021-03-24T21:28:17.806" v="3430"/>
        <pc:sldMkLst>
          <pc:docMk/>
          <pc:sldMk cId="3370107284" sldId="290"/>
        </pc:sldMkLst>
        <pc:spChg chg="mod">
          <ac:chgData name="Noah Lambert" userId="36e796cf9f091d4d" providerId="LiveId" clId="{4BD03AD7-091F-4262-815F-9266052DF866}" dt="2021-03-24T21:28:17.806" v="3430"/>
          <ac:spMkLst>
            <pc:docMk/>
            <pc:sldMk cId="3370107284" sldId="290"/>
            <ac:spMk id="4" creationId="{38CE7C6F-94D4-417C-B2C5-A1DFBD041D8D}"/>
          </ac:spMkLst>
        </pc:spChg>
        <pc:picChg chg="del mod">
          <ac:chgData name="Noah Lambert" userId="36e796cf9f091d4d" providerId="LiveId" clId="{4BD03AD7-091F-4262-815F-9266052DF866}" dt="2021-03-24T12:31:51.583" v="1933" actId="478"/>
          <ac:picMkLst>
            <pc:docMk/>
            <pc:sldMk cId="3370107284" sldId="290"/>
            <ac:picMk id="3" creationId="{139D1874-DA66-4E3A-8DD2-AE7D086F1339}"/>
          </ac:picMkLst>
        </pc:picChg>
        <pc:picChg chg="add mod">
          <ac:chgData name="Noah Lambert" userId="36e796cf9f091d4d" providerId="LiveId" clId="{4BD03AD7-091F-4262-815F-9266052DF866}" dt="2021-03-24T12:31:56.997" v="1935" actId="1076"/>
          <ac:picMkLst>
            <pc:docMk/>
            <pc:sldMk cId="3370107284" sldId="290"/>
            <ac:picMk id="6" creationId="{6D5051A3-F2D9-4A30-8FF7-C79EE3279378}"/>
          </ac:picMkLst>
        </pc:picChg>
      </pc:sldChg>
      <pc:sldChg chg="addSp delSp modSp add mod">
        <pc:chgData name="Noah Lambert" userId="36e796cf9f091d4d" providerId="LiveId" clId="{4BD03AD7-091F-4262-815F-9266052DF866}" dt="2021-03-24T21:28:20.211" v="3431"/>
        <pc:sldMkLst>
          <pc:docMk/>
          <pc:sldMk cId="1769207608" sldId="291"/>
        </pc:sldMkLst>
        <pc:spChg chg="mod">
          <ac:chgData name="Noah Lambert" userId="36e796cf9f091d4d" providerId="LiveId" clId="{4BD03AD7-091F-4262-815F-9266052DF866}" dt="2021-03-24T21:28:20.211" v="3431"/>
          <ac:spMkLst>
            <pc:docMk/>
            <pc:sldMk cId="1769207608" sldId="291"/>
            <ac:spMk id="4" creationId="{38CE7C6F-94D4-417C-B2C5-A1DFBD041D8D}"/>
          </ac:spMkLst>
        </pc:spChg>
        <pc:picChg chg="add mod">
          <ac:chgData name="Noah Lambert" userId="36e796cf9f091d4d" providerId="LiveId" clId="{4BD03AD7-091F-4262-815F-9266052DF866}" dt="2021-03-24T12:33:40.617" v="1946" actId="1076"/>
          <ac:picMkLst>
            <pc:docMk/>
            <pc:sldMk cId="1769207608" sldId="291"/>
            <ac:picMk id="3" creationId="{9208EB4F-6E08-45BC-9A07-76A720CFBE69}"/>
          </ac:picMkLst>
        </pc:picChg>
        <pc:picChg chg="del">
          <ac:chgData name="Noah Lambert" userId="36e796cf9f091d4d" providerId="LiveId" clId="{4BD03AD7-091F-4262-815F-9266052DF866}" dt="2021-03-24T12:33:21.143" v="1937" actId="478"/>
          <ac:picMkLst>
            <pc:docMk/>
            <pc:sldMk cId="1769207608" sldId="291"/>
            <ac:picMk id="6" creationId="{6D5051A3-F2D9-4A30-8FF7-C79EE3279378}"/>
          </ac:picMkLst>
        </pc:picChg>
      </pc:sldChg>
      <pc:sldChg chg="modSp add mod">
        <pc:chgData name="Noah Lambert" userId="36e796cf9f091d4d" providerId="LiveId" clId="{4BD03AD7-091F-4262-815F-9266052DF866}" dt="2021-03-24T15:44:39.270" v="1987" actId="20577"/>
        <pc:sldMkLst>
          <pc:docMk/>
          <pc:sldMk cId="2982391234" sldId="292"/>
        </pc:sldMkLst>
        <pc:spChg chg="mod">
          <ac:chgData name="Noah Lambert" userId="36e796cf9f091d4d" providerId="LiveId" clId="{4BD03AD7-091F-4262-815F-9266052DF866}" dt="2021-03-24T15:44:39.270" v="1987" actId="20577"/>
          <ac:spMkLst>
            <pc:docMk/>
            <pc:sldMk cId="2982391234" sldId="292"/>
            <ac:spMk id="9" creationId="{DEDFC651-C5AD-472D-9E61-E8E30420BF6D}"/>
          </ac:spMkLst>
        </pc:spChg>
      </pc:sldChg>
      <pc:sldChg chg="addSp delSp modSp add mod">
        <pc:chgData name="Noah Lambert" userId="36e796cf9f091d4d" providerId="LiveId" clId="{4BD03AD7-091F-4262-815F-9266052DF866}" dt="2021-03-24T21:28:22.806" v="3432"/>
        <pc:sldMkLst>
          <pc:docMk/>
          <pc:sldMk cId="1931777008" sldId="293"/>
        </pc:sldMkLst>
        <pc:spChg chg="mod">
          <ac:chgData name="Noah Lambert" userId="36e796cf9f091d4d" providerId="LiveId" clId="{4BD03AD7-091F-4262-815F-9266052DF866}" dt="2021-03-24T21:28:22.806" v="3432"/>
          <ac:spMkLst>
            <pc:docMk/>
            <pc:sldMk cId="1931777008" sldId="293"/>
            <ac:spMk id="4" creationId="{38CE7C6F-94D4-417C-B2C5-A1DFBD041D8D}"/>
          </ac:spMkLst>
        </pc:spChg>
        <pc:picChg chg="del">
          <ac:chgData name="Noah Lambert" userId="36e796cf9f091d4d" providerId="LiveId" clId="{4BD03AD7-091F-4262-815F-9266052DF866}" dt="2021-03-24T15:46:01.988" v="1989" actId="478"/>
          <ac:picMkLst>
            <pc:docMk/>
            <pc:sldMk cId="1931777008" sldId="293"/>
            <ac:picMk id="3" creationId="{9208EB4F-6E08-45BC-9A07-76A720CFBE69}"/>
          </ac:picMkLst>
        </pc:picChg>
        <pc:picChg chg="del">
          <ac:chgData name="Noah Lambert" userId="36e796cf9f091d4d" providerId="LiveId" clId="{4BD03AD7-091F-4262-815F-9266052DF866}" dt="2021-03-24T15:46:02.733" v="1990" actId="478"/>
          <ac:picMkLst>
            <pc:docMk/>
            <pc:sldMk cId="1931777008" sldId="293"/>
            <ac:picMk id="5" creationId="{A578B48C-1CBA-4E15-9C3E-F672EA5527A8}"/>
          </ac:picMkLst>
        </pc:picChg>
        <pc:picChg chg="add mod">
          <ac:chgData name="Noah Lambert" userId="36e796cf9f091d4d" providerId="LiveId" clId="{4BD03AD7-091F-4262-815F-9266052DF866}" dt="2021-03-24T15:47:09.025" v="1995" actId="1076"/>
          <ac:picMkLst>
            <pc:docMk/>
            <pc:sldMk cId="1931777008" sldId="293"/>
            <ac:picMk id="6" creationId="{7D6DF2B0-48D9-4490-845E-F18608290AEB}"/>
          </ac:picMkLst>
        </pc:picChg>
      </pc:sldChg>
      <pc:sldChg chg="addSp delSp modSp add mod">
        <pc:chgData name="Noah Lambert" userId="36e796cf9f091d4d" providerId="LiveId" clId="{4BD03AD7-091F-4262-815F-9266052DF866}" dt="2021-03-24T16:11:32.196" v="2448" actId="20577"/>
        <pc:sldMkLst>
          <pc:docMk/>
          <pc:sldMk cId="479083494" sldId="294"/>
        </pc:sldMkLst>
        <pc:spChg chg="mod">
          <ac:chgData name="Noah Lambert" userId="36e796cf9f091d4d" providerId="LiveId" clId="{4BD03AD7-091F-4262-815F-9266052DF866}" dt="2021-03-24T16:02:11.314" v="2151" actId="20577"/>
          <ac:spMkLst>
            <pc:docMk/>
            <pc:sldMk cId="479083494" sldId="294"/>
            <ac:spMk id="4" creationId="{38CE7C6F-94D4-417C-B2C5-A1DFBD041D8D}"/>
          </ac:spMkLst>
        </pc:spChg>
        <pc:spChg chg="add mod">
          <ac:chgData name="Noah Lambert" userId="36e796cf9f091d4d" providerId="LiveId" clId="{4BD03AD7-091F-4262-815F-9266052DF866}" dt="2021-03-24T16:11:32.196" v="2448" actId="20577"/>
          <ac:spMkLst>
            <pc:docMk/>
            <pc:sldMk cId="479083494" sldId="294"/>
            <ac:spMk id="11" creationId="{CF11F65A-BA78-4DC8-9120-F1D8A5E3A324}"/>
          </ac:spMkLst>
        </pc:spChg>
        <pc:picChg chg="del">
          <ac:chgData name="Noah Lambert" userId="36e796cf9f091d4d" providerId="LiveId" clId="{4BD03AD7-091F-4262-815F-9266052DF866}" dt="2021-03-24T16:02:12.529" v="2152" actId="478"/>
          <ac:picMkLst>
            <pc:docMk/>
            <pc:sldMk cId="479083494" sldId="294"/>
            <ac:picMk id="6" creationId="{7D6DF2B0-48D9-4490-845E-F18608290AEB}"/>
          </ac:picMkLst>
        </pc:picChg>
      </pc:sldChg>
      <pc:sldChg chg="addSp delSp modSp add del mod">
        <pc:chgData name="Noah Lambert" userId="36e796cf9f091d4d" providerId="LiveId" clId="{4BD03AD7-091F-4262-815F-9266052DF866}" dt="2021-03-24T16:02:00.607" v="2133" actId="47"/>
        <pc:sldMkLst>
          <pc:docMk/>
          <pc:sldMk cId="3896397499" sldId="294"/>
        </pc:sldMkLst>
        <pc:spChg chg="mod">
          <ac:chgData name="Noah Lambert" userId="36e796cf9f091d4d" providerId="LiveId" clId="{4BD03AD7-091F-4262-815F-9266052DF866}" dt="2021-03-24T15:49:48.541" v="2006" actId="20577"/>
          <ac:spMkLst>
            <pc:docMk/>
            <pc:sldMk cId="3896397499" sldId="294"/>
            <ac:spMk id="4" creationId="{38CE7C6F-94D4-417C-B2C5-A1DFBD041D8D}"/>
          </ac:spMkLst>
        </pc:spChg>
        <pc:picChg chg="add mod">
          <ac:chgData name="Noah Lambert" userId="36e796cf9f091d4d" providerId="LiveId" clId="{4BD03AD7-091F-4262-815F-9266052DF866}" dt="2021-03-24T15:50:17.710" v="2012" actId="1076"/>
          <ac:picMkLst>
            <pc:docMk/>
            <pc:sldMk cId="3896397499" sldId="294"/>
            <ac:picMk id="3" creationId="{6C894B86-548F-462A-819A-47EDD079A518}"/>
          </ac:picMkLst>
        </pc:picChg>
        <pc:picChg chg="del">
          <ac:chgData name="Noah Lambert" userId="36e796cf9f091d4d" providerId="LiveId" clId="{4BD03AD7-091F-4262-815F-9266052DF866}" dt="2021-03-24T15:49:50.481" v="2007" actId="478"/>
          <ac:picMkLst>
            <pc:docMk/>
            <pc:sldMk cId="3896397499" sldId="294"/>
            <ac:picMk id="6" creationId="{7D6DF2B0-48D9-4490-845E-F18608290AEB}"/>
          </ac:picMkLst>
        </pc:picChg>
        <pc:picChg chg="add mod">
          <ac:chgData name="Noah Lambert" userId="36e796cf9f091d4d" providerId="LiveId" clId="{4BD03AD7-091F-4262-815F-9266052DF866}" dt="2021-03-24T15:53:17.472" v="2019" actId="1076"/>
          <ac:picMkLst>
            <pc:docMk/>
            <pc:sldMk cId="3896397499" sldId="294"/>
            <ac:picMk id="11" creationId="{06E491E3-A07C-40F1-8352-D1F67A1E5576}"/>
          </ac:picMkLst>
        </pc:picChg>
        <pc:cxnChg chg="add mod">
          <ac:chgData name="Noah Lambert" userId="36e796cf9f091d4d" providerId="LiveId" clId="{4BD03AD7-091F-4262-815F-9266052DF866}" dt="2021-03-24T15:53:51.659" v="2025" actId="1076"/>
          <ac:cxnSpMkLst>
            <pc:docMk/>
            <pc:sldMk cId="3896397499" sldId="294"/>
            <ac:cxnSpMk id="13" creationId="{4428E153-0C6A-44D6-B52E-34DE1E01F2B1}"/>
          </ac:cxnSpMkLst>
        </pc:cxnChg>
        <pc:cxnChg chg="add mod">
          <ac:chgData name="Noah Lambert" userId="36e796cf9f091d4d" providerId="LiveId" clId="{4BD03AD7-091F-4262-815F-9266052DF866}" dt="2021-03-24T15:54:18.340" v="2033" actId="14100"/>
          <ac:cxnSpMkLst>
            <pc:docMk/>
            <pc:sldMk cId="3896397499" sldId="294"/>
            <ac:cxnSpMk id="14" creationId="{C471F495-F46B-4E59-A267-94DA0A9BAF34}"/>
          </ac:cxnSpMkLst>
        </pc:cxnChg>
        <pc:cxnChg chg="add mod">
          <ac:chgData name="Noah Lambert" userId="36e796cf9f091d4d" providerId="LiveId" clId="{4BD03AD7-091F-4262-815F-9266052DF866}" dt="2021-03-24T15:54:46.551" v="2036" actId="14100"/>
          <ac:cxnSpMkLst>
            <pc:docMk/>
            <pc:sldMk cId="3896397499" sldId="294"/>
            <ac:cxnSpMk id="19" creationId="{8B59DBEF-4FE8-40FA-BB9E-EA8B09FC47AC}"/>
          </ac:cxnSpMkLst>
        </pc:cxnChg>
        <pc:cxnChg chg="add del mod">
          <ac:chgData name="Noah Lambert" userId="36e796cf9f091d4d" providerId="LiveId" clId="{4BD03AD7-091F-4262-815F-9266052DF866}" dt="2021-03-24T15:55:05.065" v="2041" actId="478"/>
          <ac:cxnSpMkLst>
            <pc:docMk/>
            <pc:sldMk cId="3896397499" sldId="294"/>
            <ac:cxnSpMk id="21" creationId="{904C21B9-7BD2-43B3-86A8-97466D140A2E}"/>
          </ac:cxnSpMkLst>
        </pc:cxnChg>
      </pc:sldChg>
      <pc:sldChg chg="addSp delSp modSp add del mod">
        <pc:chgData name="Noah Lambert" userId="36e796cf9f091d4d" providerId="LiveId" clId="{4BD03AD7-091F-4262-815F-9266052DF866}" dt="2021-03-24T16:02:01.407" v="2134" actId="47"/>
        <pc:sldMkLst>
          <pc:docMk/>
          <pc:sldMk cId="1228266294" sldId="295"/>
        </pc:sldMkLst>
        <pc:spChg chg="add mod">
          <ac:chgData name="Noah Lambert" userId="36e796cf9f091d4d" providerId="LiveId" clId="{4BD03AD7-091F-4262-815F-9266052DF866}" dt="2021-03-24T15:59:42.871" v="2132" actId="20577"/>
          <ac:spMkLst>
            <pc:docMk/>
            <pc:sldMk cId="1228266294" sldId="295"/>
            <ac:spMk id="12" creationId="{00F11C70-9444-4570-BD7C-37D6E17D7BF8}"/>
          </ac:spMkLst>
        </pc:spChg>
        <pc:picChg chg="del">
          <ac:chgData name="Noah Lambert" userId="36e796cf9f091d4d" providerId="LiveId" clId="{4BD03AD7-091F-4262-815F-9266052DF866}" dt="2021-03-24T15:59:08.846" v="2071" actId="478"/>
          <ac:picMkLst>
            <pc:docMk/>
            <pc:sldMk cId="1228266294" sldId="295"/>
            <ac:picMk id="3" creationId="{6C894B86-548F-462A-819A-47EDD079A518}"/>
          </ac:picMkLst>
        </pc:picChg>
        <pc:picChg chg="del">
          <ac:chgData name="Noah Lambert" userId="36e796cf9f091d4d" providerId="LiveId" clId="{4BD03AD7-091F-4262-815F-9266052DF866}" dt="2021-03-24T15:59:05.469" v="2067" actId="478"/>
          <ac:picMkLst>
            <pc:docMk/>
            <pc:sldMk cId="1228266294" sldId="295"/>
            <ac:picMk id="11" creationId="{06E491E3-A07C-40F1-8352-D1F67A1E5576}"/>
          </ac:picMkLst>
        </pc:picChg>
        <pc:cxnChg chg="del">
          <ac:chgData name="Noah Lambert" userId="36e796cf9f091d4d" providerId="LiveId" clId="{4BD03AD7-091F-4262-815F-9266052DF866}" dt="2021-03-24T15:59:07.981" v="2070" actId="478"/>
          <ac:cxnSpMkLst>
            <pc:docMk/>
            <pc:sldMk cId="1228266294" sldId="295"/>
            <ac:cxnSpMk id="13" creationId="{4428E153-0C6A-44D6-B52E-34DE1E01F2B1}"/>
          </ac:cxnSpMkLst>
        </pc:cxnChg>
        <pc:cxnChg chg="del">
          <ac:chgData name="Noah Lambert" userId="36e796cf9f091d4d" providerId="LiveId" clId="{4BD03AD7-091F-4262-815F-9266052DF866}" dt="2021-03-24T15:59:05.925" v="2068" actId="478"/>
          <ac:cxnSpMkLst>
            <pc:docMk/>
            <pc:sldMk cId="1228266294" sldId="295"/>
            <ac:cxnSpMk id="14" creationId="{C471F495-F46B-4E59-A267-94DA0A9BAF34}"/>
          </ac:cxnSpMkLst>
        </pc:cxnChg>
        <pc:cxnChg chg="del">
          <ac:chgData name="Noah Lambert" userId="36e796cf9f091d4d" providerId="LiveId" clId="{4BD03AD7-091F-4262-815F-9266052DF866}" dt="2021-03-24T15:59:06.987" v="2069" actId="478"/>
          <ac:cxnSpMkLst>
            <pc:docMk/>
            <pc:sldMk cId="1228266294" sldId="295"/>
            <ac:cxnSpMk id="19" creationId="{8B59DBEF-4FE8-40FA-BB9E-EA8B09FC47AC}"/>
          </ac:cxnSpMkLst>
        </pc:cxnChg>
      </pc:sldChg>
      <pc:sldChg chg="addSp delSp modSp add del mod">
        <pc:chgData name="Noah Lambert" userId="36e796cf9f091d4d" providerId="LiveId" clId="{4BD03AD7-091F-4262-815F-9266052DF866}" dt="2021-03-24T15:59:03.340" v="2065" actId="47"/>
        <pc:sldMkLst>
          <pc:docMk/>
          <pc:sldMk cId="1443103714" sldId="295"/>
        </pc:sldMkLst>
        <pc:picChg chg="add del">
          <ac:chgData name="Noah Lambert" userId="36e796cf9f091d4d" providerId="LiveId" clId="{4BD03AD7-091F-4262-815F-9266052DF866}" dt="2021-03-24T15:57:42.152" v="2062" actId="478"/>
          <ac:picMkLst>
            <pc:docMk/>
            <pc:sldMk cId="1443103714" sldId="295"/>
            <ac:picMk id="3" creationId="{6C894B86-548F-462A-819A-47EDD079A518}"/>
          </ac:picMkLst>
        </pc:picChg>
        <pc:picChg chg="add del mod">
          <ac:chgData name="Noah Lambert" userId="36e796cf9f091d4d" providerId="LiveId" clId="{4BD03AD7-091F-4262-815F-9266052DF866}" dt="2021-03-24T15:57:21.981" v="2052"/>
          <ac:picMkLst>
            <pc:docMk/>
            <pc:sldMk cId="1443103714" sldId="295"/>
            <ac:picMk id="5" creationId="{0E9AC95D-F58E-412E-8383-96EBF7FCB903}"/>
          </ac:picMkLst>
        </pc:picChg>
        <pc:picChg chg="del">
          <ac:chgData name="Noah Lambert" userId="36e796cf9f091d4d" providerId="LiveId" clId="{4BD03AD7-091F-4262-815F-9266052DF866}" dt="2021-03-24T15:57:16.314" v="2043" actId="478"/>
          <ac:picMkLst>
            <pc:docMk/>
            <pc:sldMk cId="1443103714" sldId="295"/>
            <ac:picMk id="11" creationId="{06E491E3-A07C-40F1-8352-D1F67A1E5576}"/>
          </ac:picMkLst>
        </pc:picChg>
        <pc:picChg chg="add del mod">
          <ac:chgData name="Noah Lambert" userId="36e796cf9f091d4d" providerId="LiveId" clId="{4BD03AD7-091F-4262-815F-9266052DF866}" dt="2021-03-24T15:58:51.883" v="2064" actId="478"/>
          <ac:picMkLst>
            <pc:docMk/>
            <pc:sldMk cId="1443103714" sldId="295"/>
            <ac:picMk id="12" creationId="{C812248B-D24A-406D-BDC2-56E783F56243}"/>
          </ac:picMkLst>
        </pc:picChg>
        <pc:cxnChg chg="del">
          <ac:chgData name="Noah Lambert" userId="36e796cf9f091d4d" providerId="LiveId" clId="{4BD03AD7-091F-4262-815F-9266052DF866}" dt="2021-03-24T15:57:17.311" v="2044" actId="478"/>
          <ac:cxnSpMkLst>
            <pc:docMk/>
            <pc:sldMk cId="1443103714" sldId="295"/>
            <ac:cxnSpMk id="13" creationId="{4428E153-0C6A-44D6-B52E-34DE1E01F2B1}"/>
          </ac:cxnSpMkLst>
        </pc:cxnChg>
        <pc:cxnChg chg="del">
          <ac:chgData name="Noah Lambert" userId="36e796cf9f091d4d" providerId="LiveId" clId="{4BD03AD7-091F-4262-815F-9266052DF866}" dt="2021-03-24T15:57:17.983" v="2045" actId="478"/>
          <ac:cxnSpMkLst>
            <pc:docMk/>
            <pc:sldMk cId="1443103714" sldId="295"/>
            <ac:cxnSpMk id="14" creationId="{C471F495-F46B-4E59-A267-94DA0A9BAF34}"/>
          </ac:cxnSpMkLst>
        </pc:cxnChg>
        <pc:cxnChg chg="del">
          <ac:chgData name="Noah Lambert" userId="36e796cf9f091d4d" providerId="LiveId" clId="{4BD03AD7-091F-4262-815F-9266052DF866}" dt="2021-03-24T15:57:18.637" v="2046" actId="478"/>
          <ac:cxnSpMkLst>
            <pc:docMk/>
            <pc:sldMk cId="1443103714" sldId="295"/>
            <ac:cxnSpMk id="19" creationId="{8B59DBEF-4FE8-40FA-BB9E-EA8B09FC47AC}"/>
          </ac:cxnSpMkLst>
        </pc:cxnChg>
      </pc:sldChg>
      <pc:sldChg chg="addSp delSp modSp add mod">
        <pc:chgData name="Noah Lambert" userId="36e796cf9f091d4d" providerId="LiveId" clId="{4BD03AD7-091F-4262-815F-9266052DF866}" dt="2021-03-24T17:54:30.249" v="2526" actId="1076"/>
        <pc:sldMkLst>
          <pc:docMk/>
          <pc:sldMk cId="3131299467" sldId="295"/>
        </pc:sldMkLst>
        <pc:spChg chg="mod">
          <ac:chgData name="Noah Lambert" userId="36e796cf9f091d4d" providerId="LiveId" clId="{4BD03AD7-091F-4262-815F-9266052DF866}" dt="2021-03-24T16:12:35.319" v="2464" actId="20577"/>
          <ac:spMkLst>
            <pc:docMk/>
            <pc:sldMk cId="3131299467" sldId="295"/>
            <ac:spMk id="4" creationId="{38CE7C6F-94D4-417C-B2C5-A1DFBD041D8D}"/>
          </ac:spMkLst>
        </pc:spChg>
        <pc:spChg chg="del mod">
          <ac:chgData name="Noah Lambert" userId="36e796cf9f091d4d" providerId="LiveId" clId="{4BD03AD7-091F-4262-815F-9266052DF866}" dt="2021-03-24T16:12:39.512" v="2467" actId="478"/>
          <ac:spMkLst>
            <pc:docMk/>
            <pc:sldMk cId="3131299467" sldId="295"/>
            <ac:spMk id="11" creationId="{CF11F65A-BA78-4DC8-9120-F1D8A5E3A324}"/>
          </ac:spMkLst>
        </pc:spChg>
        <pc:spChg chg="add mod">
          <ac:chgData name="Noah Lambert" userId="36e796cf9f091d4d" providerId="LiveId" clId="{4BD03AD7-091F-4262-815F-9266052DF866}" dt="2021-03-24T17:51:26.742" v="2514" actId="20577"/>
          <ac:spMkLst>
            <pc:docMk/>
            <pc:sldMk cId="3131299467" sldId="295"/>
            <ac:spMk id="12" creationId="{178AB38A-0E80-4863-A61A-7C5D83E033AA}"/>
          </ac:spMkLst>
        </pc:spChg>
        <pc:picChg chg="add mod modCrop">
          <ac:chgData name="Noah Lambert" userId="36e796cf9f091d4d" providerId="LiveId" clId="{4BD03AD7-091F-4262-815F-9266052DF866}" dt="2021-03-24T17:54:30.249" v="2526" actId="1076"/>
          <ac:picMkLst>
            <pc:docMk/>
            <pc:sldMk cId="3131299467" sldId="295"/>
            <ac:picMk id="3" creationId="{DA8C270D-B08B-4CCE-A852-AE089018BA74}"/>
          </ac:picMkLst>
        </pc:picChg>
      </pc:sldChg>
      <pc:sldChg chg="addSp delSp modSp add mod">
        <pc:chgData name="Noah Lambert" userId="36e796cf9f091d4d" providerId="LiveId" clId="{4BD03AD7-091F-4262-815F-9266052DF866}" dt="2021-03-24T18:04:53.665" v="2704" actId="1076"/>
        <pc:sldMkLst>
          <pc:docMk/>
          <pc:sldMk cId="1072269241" sldId="296"/>
        </pc:sldMkLst>
        <pc:spChg chg="mod">
          <ac:chgData name="Noah Lambert" userId="36e796cf9f091d4d" providerId="LiveId" clId="{4BD03AD7-091F-4262-815F-9266052DF866}" dt="2021-03-24T17:57:03.530" v="2534" actId="20577"/>
          <ac:spMkLst>
            <pc:docMk/>
            <pc:sldMk cId="1072269241" sldId="296"/>
            <ac:spMk id="4" creationId="{38CE7C6F-94D4-417C-B2C5-A1DFBD041D8D}"/>
          </ac:spMkLst>
        </pc:spChg>
        <pc:spChg chg="mod">
          <ac:chgData name="Noah Lambert" userId="36e796cf9f091d4d" providerId="LiveId" clId="{4BD03AD7-091F-4262-815F-9266052DF866}" dt="2021-03-24T18:02:11.727" v="2699" actId="20577"/>
          <ac:spMkLst>
            <pc:docMk/>
            <pc:sldMk cId="1072269241" sldId="296"/>
            <ac:spMk id="12" creationId="{178AB38A-0E80-4863-A61A-7C5D83E033AA}"/>
          </ac:spMkLst>
        </pc:spChg>
        <pc:picChg chg="del">
          <ac:chgData name="Noah Lambert" userId="36e796cf9f091d4d" providerId="LiveId" clId="{4BD03AD7-091F-4262-815F-9266052DF866}" dt="2021-03-24T17:57:26.928" v="2580" actId="478"/>
          <ac:picMkLst>
            <pc:docMk/>
            <pc:sldMk cId="1072269241" sldId="296"/>
            <ac:picMk id="3" creationId="{DA8C270D-B08B-4CCE-A852-AE089018BA74}"/>
          </ac:picMkLst>
        </pc:picChg>
        <pc:picChg chg="add mod">
          <ac:chgData name="Noah Lambert" userId="36e796cf9f091d4d" providerId="LiveId" clId="{4BD03AD7-091F-4262-815F-9266052DF866}" dt="2021-03-24T18:04:50.926" v="2701" actId="1076"/>
          <ac:picMkLst>
            <pc:docMk/>
            <pc:sldMk cId="1072269241" sldId="296"/>
            <ac:picMk id="5" creationId="{808B6EDC-B765-4FCC-BEAE-A606CC496F8E}"/>
          </ac:picMkLst>
        </pc:picChg>
        <pc:picChg chg="add mod">
          <ac:chgData name="Noah Lambert" userId="36e796cf9f091d4d" providerId="LiveId" clId="{4BD03AD7-091F-4262-815F-9266052DF866}" dt="2021-03-24T18:04:53.665" v="2704" actId="1076"/>
          <ac:picMkLst>
            <pc:docMk/>
            <pc:sldMk cId="1072269241" sldId="296"/>
            <ac:picMk id="11" creationId="{2D777CEE-7E39-4E1F-B124-111D386F9DB2}"/>
          </ac:picMkLst>
        </pc:picChg>
        <pc:picChg chg="add mod">
          <ac:chgData name="Noah Lambert" userId="36e796cf9f091d4d" providerId="LiveId" clId="{4BD03AD7-091F-4262-815F-9266052DF866}" dt="2021-03-24T18:04:52.917" v="2703" actId="1076"/>
          <ac:picMkLst>
            <pc:docMk/>
            <pc:sldMk cId="1072269241" sldId="296"/>
            <ac:picMk id="14" creationId="{F4F7B072-FB19-4041-A260-0718D720C3B9}"/>
          </ac:picMkLst>
        </pc:picChg>
      </pc:sldChg>
      <pc:sldChg chg="addSp delSp modSp add mod">
        <pc:chgData name="Noah Lambert" userId="36e796cf9f091d4d" providerId="LiveId" clId="{4BD03AD7-091F-4262-815F-9266052DF866}" dt="2021-03-24T18:08:47.373" v="2805" actId="20577"/>
        <pc:sldMkLst>
          <pc:docMk/>
          <pc:sldMk cId="90794226" sldId="297"/>
        </pc:sldMkLst>
        <pc:spChg chg="mod">
          <ac:chgData name="Noah Lambert" userId="36e796cf9f091d4d" providerId="LiveId" clId="{4BD03AD7-091F-4262-815F-9266052DF866}" dt="2021-03-24T18:05:02.415" v="2710" actId="20577"/>
          <ac:spMkLst>
            <pc:docMk/>
            <pc:sldMk cId="90794226" sldId="297"/>
            <ac:spMk id="4" creationId="{38CE7C6F-94D4-417C-B2C5-A1DFBD041D8D}"/>
          </ac:spMkLst>
        </pc:spChg>
        <pc:spChg chg="mod">
          <ac:chgData name="Noah Lambert" userId="36e796cf9f091d4d" providerId="LiveId" clId="{4BD03AD7-091F-4262-815F-9266052DF866}" dt="2021-03-24T18:08:47.373" v="2805" actId="20577"/>
          <ac:spMkLst>
            <pc:docMk/>
            <pc:sldMk cId="90794226" sldId="297"/>
            <ac:spMk id="12" creationId="{178AB38A-0E80-4863-A61A-7C5D83E033AA}"/>
          </ac:spMkLst>
        </pc:spChg>
        <pc:picChg chg="add mod">
          <ac:chgData name="Noah Lambert" userId="36e796cf9f091d4d" providerId="LiveId" clId="{4BD03AD7-091F-4262-815F-9266052DF866}" dt="2021-03-24T18:08:00.688" v="2803" actId="1076"/>
          <ac:picMkLst>
            <pc:docMk/>
            <pc:sldMk cId="90794226" sldId="297"/>
            <ac:picMk id="3" creationId="{FAE496FD-1F51-4E6C-8BC0-F23F55FAB53E}"/>
          </ac:picMkLst>
        </pc:picChg>
        <pc:picChg chg="del">
          <ac:chgData name="Noah Lambert" userId="36e796cf9f091d4d" providerId="LiveId" clId="{4BD03AD7-091F-4262-815F-9266052DF866}" dt="2021-03-24T18:05:42.505" v="2786" actId="478"/>
          <ac:picMkLst>
            <pc:docMk/>
            <pc:sldMk cId="90794226" sldId="297"/>
            <ac:picMk id="5" creationId="{808B6EDC-B765-4FCC-BEAE-A606CC496F8E}"/>
          </ac:picMkLst>
        </pc:picChg>
        <pc:picChg chg="del">
          <ac:chgData name="Noah Lambert" userId="36e796cf9f091d4d" providerId="LiveId" clId="{4BD03AD7-091F-4262-815F-9266052DF866}" dt="2021-03-24T18:05:43.572" v="2788" actId="478"/>
          <ac:picMkLst>
            <pc:docMk/>
            <pc:sldMk cId="90794226" sldId="297"/>
            <ac:picMk id="11" creationId="{2D777CEE-7E39-4E1F-B124-111D386F9DB2}"/>
          </ac:picMkLst>
        </pc:picChg>
        <pc:picChg chg="add mod">
          <ac:chgData name="Noah Lambert" userId="36e796cf9f091d4d" providerId="LiveId" clId="{4BD03AD7-091F-4262-815F-9266052DF866}" dt="2021-03-24T18:08:03.066" v="2804" actId="1076"/>
          <ac:picMkLst>
            <pc:docMk/>
            <pc:sldMk cId="90794226" sldId="297"/>
            <ac:picMk id="13" creationId="{4C96C022-637F-46EC-8379-0C6B014A0EB6}"/>
          </ac:picMkLst>
        </pc:picChg>
        <pc:picChg chg="del">
          <ac:chgData name="Noah Lambert" userId="36e796cf9f091d4d" providerId="LiveId" clId="{4BD03AD7-091F-4262-815F-9266052DF866}" dt="2021-03-24T18:05:42.946" v="2787" actId="478"/>
          <ac:picMkLst>
            <pc:docMk/>
            <pc:sldMk cId="90794226" sldId="297"/>
            <ac:picMk id="14" creationId="{F4F7B072-FB19-4041-A260-0718D720C3B9}"/>
          </ac:picMkLst>
        </pc:picChg>
      </pc:sldChg>
      <pc:sldChg chg="addSp delSp modSp add mod modNotesTx">
        <pc:chgData name="Noah Lambert" userId="36e796cf9f091d4d" providerId="LiveId" clId="{4BD03AD7-091F-4262-815F-9266052DF866}" dt="2021-03-25T08:25:45.482" v="3642" actId="20577"/>
        <pc:sldMkLst>
          <pc:docMk/>
          <pc:sldMk cId="3356759441" sldId="298"/>
        </pc:sldMkLst>
        <pc:spChg chg="mod">
          <ac:chgData name="Noah Lambert" userId="36e796cf9f091d4d" providerId="LiveId" clId="{4BD03AD7-091F-4262-815F-9266052DF866}" dt="2021-03-24T18:11:55.822" v="2835" actId="20577"/>
          <ac:spMkLst>
            <pc:docMk/>
            <pc:sldMk cId="3356759441" sldId="298"/>
            <ac:spMk id="2" creationId="{E1E11823-1148-4DD8-B129-B0A24A520E38}"/>
          </ac:spMkLst>
        </pc:spChg>
        <pc:spChg chg="del mod">
          <ac:chgData name="Noah Lambert" userId="36e796cf9f091d4d" providerId="LiveId" clId="{4BD03AD7-091F-4262-815F-9266052DF866}" dt="2021-03-24T18:11:59.239" v="2838" actId="478"/>
          <ac:spMkLst>
            <pc:docMk/>
            <pc:sldMk cId="3356759441" sldId="298"/>
            <ac:spMk id="11" creationId="{AC2AD563-A025-4FED-AEDA-406FAAF7DF8E}"/>
          </ac:spMkLst>
        </pc:spChg>
        <pc:spChg chg="add mod">
          <ac:chgData name="Noah Lambert" userId="36e796cf9f091d4d" providerId="LiveId" clId="{4BD03AD7-091F-4262-815F-9266052DF866}" dt="2021-03-24T18:15:42.503" v="2882" actId="1076"/>
          <ac:spMkLst>
            <pc:docMk/>
            <pc:sldMk cId="3356759441" sldId="298"/>
            <ac:spMk id="13" creationId="{9A181F3D-498C-4720-9B77-846E58F826B7}"/>
          </ac:spMkLst>
        </pc:spChg>
        <pc:spChg chg="add mod">
          <ac:chgData name="Noah Lambert" userId="36e796cf9f091d4d" providerId="LiveId" clId="{4BD03AD7-091F-4262-815F-9266052DF866}" dt="2021-03-24T18:16:25.393" v="2923" actId="1076"/>
          <ac:spMkLst>
            <pc:docMk/>
            <pc:sldMk cId="3356759441" sldId="298"/>
            <ac:spMk id="16" creationId="{65BE444F-1ADF-4B45-BB20-1865287E4E64}"/>
          </ac:spMkLst>
        </pc:spChg>
        <pc:picChg chg="del">
          <ac:chgData name="Noah Lambert" userId="36e796cf9f091d4d" providerId="LiveId" clId="{4BD03AD7-091F-4262-815F-9266052DF866}" dt="2021-03-24T18:11:57.150" v="2836" actId="478"/>
          <ac:picMkLst>
            <pc:docMk/>
            <pc:sldMk cId="3356759441" sldId="298"/>
            <ac:picMk id="4" creationId="{E4105401-47E5-4FDC-A8DB-8DE25F34708F}"/>
          </ac:picMkLst>
        </pc:picChg>
        <pc:picChg chg="add mod">
          <ac:chgData name="Noah Lambert" userId="36e796cf9f091d4d" providerId="LiveId" clId="{4BD03AD7-091F-4262-815F-9266052DF866}" dt="2021-03-24T18:16:11.063" v="2919" actId="14861"/>
          <ac:picMkLst>
            <pc:docMk/>
            <pc:sldMk cId="3356759441" sldId="298"/>
            <ac:picMk id="9" creationId="{C9968C7D-3BFF-46F4-A1AB-298158E988AB}"/>
          </ac:picMkLst>
        </pc:picChg>
        <pc:picChg chg="add mod">
          <ac:chgData name="Noah Lambert" userId="36e796cf9f091d4d" providerId="LiveId" clId="{4BD03AD7-091F-4262-815F-9266052DF866}" dt="2021-03-24T18:15:38.780" v="2880" actId="1076"/>
          <ac:picMkLst>
            <pc:docMk/>
            <pc:sldMk cId="3356759441" sldId="298"/>
            <ac:picMk id="12" creationId="{A8D8186A-112A-4D7D-B132-056A037144ED}"/>
          </ac:picMkLst>
        </pc:picChg>
        <pc:picChg chg="add mod">
          <ac:chgData name="Noah Lambert" userId="36e796cf9f091d4d" providerId="LiveId" clId="{4BD03AD7-091F-4262-815F-9266052DF866}" dt="2021-03-24T18:16:22.570" v="2922" actId="1076"/>
          <ac:picMkLst>
            <pc:docMk/>
            <pc:sldMk cId="3356759441" sldId="298"/>
            <ac:picMk id="15" creationId="{B2D05300-0333-4151-B5DE-24E8F147A3B0}"/>
          </ac:picMkLst>
        </pc:picChg>
      </pc:sldChg>
      <pc:sldChg chg="addSp delSp modSp add mod">
        <pc:chgData name="Noah Lambert" userId="36e796cf9f091d4d" providerId="LiveId" clId="{4BD03AD7-091F-4262-815F-9266052DF866}" dt="2021-03-24T18:56:45.286" v="2946" actId="14100"/>
        <pc:sldMkLst>
          <pc:docMk/>
          <pc:sldMk cId="2232740860" sldId="299"/>
        </pc:sldMkLst>
        <pc:spChg chg="mod">
          <ac:chgData name="Noah Lambert" userId="36e796cf9f091d4d" providerId="LiveId" clId="{4BD03AD7-091F-4262-815F-9266052DF866}" dt="2021-03-24T18:56:11.672" v="2937" actId="20577"/>
          <ac:spMkLst>
            <pc:docMk/>
            <pc:sldMk cId="2232740860" sldId="299"/>
            <ac:spMk id="4" creationId="{38CE7C6F-94D4-417C-B2C5-A1DFBD041D8D}"/>
          </ac:spMkLst>
        </pc:spChg>
        <pc:spChg chg="del">
          <ac:chgData name="Noah Lambert" userId="36e796cf9f091d4d" providerId="LiveId" clId="{4BD03AD7-091F-4262-815F-9266052DF866}" dt="2021-03-24T18:56:18.229" v="2940" actId="478"/>
          <ac:spMkLst>
            <pc:docMk/>
            <pc:sldMk cId="2232740860" sldId="299"/>
            <ac:spMk id="12" creationId="{178AB38A-0E80-4863-A61A-7C5D83E033AA}"/>
          </ac:spMkLst>
        </pc:spChg>
        <pc:picChg chg="del">
          <ac:chgData name="Noah Lambert" userId="36e796cf9f091d4d" providerId="LiveId" clId="{4BD03AD7-091F-4262-815F-9266052DF866}" dt="2021-03-24T18:56:16.279" v="2938" actId="478"/>
          <ac:picMkLst>
            <pc:docMk/>
            <pc:sldMk cId="2232740860" sldId="299"/>
            <ac:picMk id="3" creationId="{FAE496FD-1F51-4E6C-8BC0-F23F55FAB53E}"/>
          </ac:picMkLst>
        </pc:picChg>
        <pc:picChg chg="add mod">
          <ac:chgData name="Noah Lambert" userId="36e796cf9f091d4d" providerId="LiveId" clId="{4BD03AD7-091F-4262-815F-9266052DF866}" dt="2021-03-24T18:56:45.286" v="2946" actId="14100"/>
          <ac:picMkLst>
            <pc:docMk/>
            <pc:sldMk cId="2232740860" sldId="299"/>
            <ac:picMk id="5" creationId="{6794F296-8F66-42D3-A399-20DA29A4B611}"/>
          </ac:picMkLst>
        </pc:picChg>
        <pc:picChg chg="del">
          <ac:chgData name="Noah Lambert" userId="36e796cf9f091d4d" providerId="LiveId" clId="{4BD03AD7-091F-4262-815F-9266052DF866}" dt="2021-03-24T18:56:17.003" v="2939" actId="478"/>
          <ac:picMkLst>
            <pc:docMk/>
            <pc:sldMk cId="2232740860" sldId="299"/>
            <ac:picMk id="13" creationId="{4C96C022-637F-46EC-8379-0C6B014A0EB6}"/>
          </ac:picMkLst>
        </pc:picChg>
      </pc:sldChg>
      <pc:sldChg chg="addSp delSp modSp add mod">
        <pc:chgData name="Noah Lambert" userId="36e796cf9f091d4d" providerId="LiveId" clId="{4BD03AD7-091F-4262-815F-9266052DF866}" dt="2021-03-24T20:03:48.865" v="2963" actId="1076"/>
        <pc:sldMkLst>
          <pc:docMk/>
          <pc:sldMk cId="382892490" sldId="300"/>
        </pc:sldMkLst>
        <pc:picChg chg="add del mod">
          <ac:chgData name="Noah Lambert" userId="36e796cf9f091d4d" providerId="LiveId" clId="{4BD03AD7-091F-4262-815F-9266052DF866}" dt="2021-03-24T20:03:42.880" v="2960" actId="478"/>
          <ac:picMkLst>
            <pc:docMk/>
            <pc:sldMk cId="382892490" sldId="300"/>
            <ac:picMk id="3" creationId="{4DAC028E-5274-4567-9B83-0AB3F5E8E1D0}"/>
          </ac:picMkLst>
        </pc:picChg>
        <pc:picChg chg="del">
          <ac:chgData name="Noah Lambert" userId="36e796cf9f091d4d" providerId="LiveId" clId="{4BD03AD7-091F-4262-815F-9266052DF866}" dt="2021-03-24T20:02:15.321" v="2948" actId="478"/>
          <ac:picMkLst>
            <pc:docMk/>
            <pc:sldMk cId="382892490" sldId="300"/>
            <ac:picMk id="5" creationId="{6794F296-8F66-42D3-A399-20DA29A4B611}"/>
          </ac:picMkLst>
        </pc:picChg>
        <pc:picChg chg="add mod">
          <ac:chgData name="Noah Lambert" userId="36e796cf9f091d4d" providerId="LiveId" clId="{4BD03AD7-091F-4262-815F-9266052DF866}" dt="2021-03-24T20:03:48.865" v="2963" actId="1076"/>
          <ac:picMkLst>
            <pc:docMk/>
            <pc:sldMk cId="382892490" sldId="300"/>
            <ac:picMk id="11" creationId="{8461DE79-97B2-438A-B92E-821F636F3AA1}"/>
          </ac:picMkLst>
        </pc:picChg>
      </pc:sldChg>
      <pc:sldChg chg="addSp delSp modSp add mod">
        <pc:chgData name="Noah Lambert" userId="36e796cf9f091d4d" providerId="LiveId" clId="{4BD03AD7-091F-4262-815F-9266052DF866}" dt="2021-03-24T20:11:34.951" v="3002" actId="1076"/>
        <pc:sldMkLst>
          <pc:docMk/>
          <pc:sldMk cId="990282834" sldId="301"/>
        </pc:sldMkLst>
        <pc:picChg chg="add mod">
          <ac:chgData name="Noah Lambert" userId="36e796cf9f091d4d" providerId="LiveId" clId="{4BD03AD7-091F-4262-815F-9266052DF866}" dt="2021-03-24T20:04:10.333" v="2975" actId="1076"/>
          <ac:picMkLst>
            <pc:docMk/>
            <pc:sldMk cId="990282834" sldId="301"/>
            <ac:picMk id="3" creationId="{4D90CA50-1AEC-4461-A5B0-9175BA138F69}"/>
          </ac:picMkLst>
        </pc:picChg>
        <pc:picChg chg="add del mod">
          <ac:chgData name="Noah Lambert" userId="36e796cf9f091d4d" providerId="LiveId" clId="{4BD03AD7-091F-4262-815F-9266052DF866}" dt="2021-03-24T20:11:33.014" v="3001" actId="478"/>
          <ac:picMkLst>
            <pc:docMk/>
            <pc:sldMk cId="990282834" sldId="301"/>
            <ac:picMk id="6" creationId="{E2C7D668-CF9E-4D60-AECA-21528E0E4E8E}"/>
          </ac:picMkLst>
        </pc:picChg>
        <pc:picChg chg="mod">
          <ac:chgData name="Noah Lambert" userId="36e796cf9f091d4d" providerId="LiveId" clId="{4BD03AD7-091F-4262-815F-9266052DF866}" dt="2021-03-24T20:11:34.951" v="3002" actId="1076"/>
          <ac:picMkLst>
            <pc:docMk/>
            <pc:sldMk cId="990282834" sldId="301"/>
            <ac:picMk id="11" creationId="{8461DE79-97B2-438A-B92E-821F636F3AA1}"/>
          </ac:picMkLst>
        </pc:picChg>
        <pc:picChg chg="add del mod">
          <ac:chgData name="Noah Lambert" userId="36e796cf9f091d4d" providerId="LiveId" clId="{4BD03AD7-091F-4262-815F-9266052DF866}" dt="2021-03-24T20:11:31.820" v="3000" actId="478"/>
          <ac:picMkLst>
            <pc:docMk/>
            <pc:sldMk cId="990282834" sldId="301"/>
            <ac:picMk id="13" creationId="{C30E7C05-D492-4ED3-BC17-2C4CB76A94A6}"/>
          </ac:picMkLst>
        </pc:picChg>
      </pc:sldChg>
      <pc:sldChg chg="addSp delSp modSp add mod delAnim modAnim">
        <pc:chgData name="Noah Lambert" userId="36e796cf9f091d4d" providerId="LiveId" clId="{4BD03AD7-091F-4262-815F-9266052DF866}" dt="2021-03-24T21:28:25.416" v="3433"/>
        <pc:sldMkLst>
          <pc:docMk/>
          <pc:sldMk cId="1551325097" sldId="302"/>
        </pc:sldMkLst>
        <pc:spChg chg="mod">
          <ac:chgData name="Noah Lambert" userId="36e796cf9f091d4d" providerId="LiveId" clId="{4BD03AD7-091F-4262-815F-9266052DF866}" dt="2021-03-24T21:28:25.416" v="3433"/>
          <ac:spMkLst>
            <pc:docMk/>
            <pc:sldMk cId="1551325097" sldId="302"/>
            <ac:spMk id="4" creationId="{38CE7C6F-94D4-417C-B2C5-A1DFBD041D8D}"/>
          </ac:spMkLst>
        </pc:spChg>
        <pc:picChg chg="add mod modCrop">
          <ac:chgData name="Noah Lambert" userId="36e796cf9f091d4d" providerId="LiveId" clId="{4BD03AD7-091F-4262-815F-9266052DF866}" dt="2021-03-24T20:23:38.477" v="3024" actId="1076"/>
          <ac:picMkLst>
            <pc:docMk/>
            <pc:sldMk cId="1551325097" sldId="302"/>
            <ac:picMk id="3" creationId="{E399F431-A55E-4791-A57B-54E42CD8743A}"/>
          </ac:picMkLst>
        </pc:picChg>
        <pc:picChg chg="add del mod">
          <ac:chgData name="Noah Lambert" userId="36e796cf9f091d4d" providerId="LiveId" clId="{4BD03AD7-091F-4262-815F-9266052DF866}" dt="2021-03-24T20:23:30.912" v="3020" actId="478"/>
          <ac:picMkLst>
            <pc:docMk/>
            <pc:sldMk cId="1551325097" sldId="302"/>
            <ac:picMk id="5" creationId="{02C4E07A-D168-437F-A202-C670EB5EC527}"/>
          </ac:picMkLst>
        </pc:picChg>
        <pc:picChg chg="del mod">
          <ac:chgData name="Noah Lambert" userId="36e796cf9f091d4d" providerId="LiveId" clId="{4BD03AD7-091F-4262-815F-9266052DF866}" dt="2021-03-24T20:22:54.700" v="3007" actId="478"/>
          <ac:picMkLst>
            <pc:docMk/>
            <pc:sldMk cId="1551325097" sldId="302"/>
            <ac:picMk id="6" creationId="{7D6DF2B0-48D9-4490-845E-F18608290AEB}"/>
          </ac:picMkLst>
        </pc:picChg>
      </pc:sldChg>
      <pc:sldChg chg="add del">
        <pc:chgData name="Noah Lambert" userId="36e796cf9f091d4d" providerId="LiveId" clId="{4BD03AD7-091F-4262-815F-9266052DF866}" dt="2021-03-24T20:22:00.688" v="3004" actId="47"/>
        <pc:sldMkLst>
          <pc:docMk/>
          <pc:sldMk cId="2584359340" sldId="302"/>
        </pc:sldMkLst>
      </pc:sldChg>
      <pc:sldChg chg="addSp delSp modSp add mod modAnim">
        <pc:chgData name="Noah Lambert" userId="36e796cf9f091d4d" providerId="LiveId" clId="{4BD03AD7-091F-4262-815F-9266052DF866}" dt="2021-03-24T21:28:28.814" v="3434"/>
        <pc:sldMkLst>
          <pc:docMk/>
          <pc:sldMk cId="4251078708" sldId="303"/>
        </pc:sldMkLst>
        <pc:spChg chg="mod">
          <ac:chgData name="Noah Lambert" userId="36e796cf9f091d4d" providerId="LiveId" clId="{4BD03AD7-091F-4262-815F-9266052DF866}" dt="2021-03-24T21:28:28.814" v="3434"/>
          <ac:spMkLst>
            <pc:docMk/>
            <pc:sldMk cId="4251078708" sldId="303"/>
            <ac:spMk id="4" creationId="{38CE7C6F-94D4-417C-B2C5-A1DFBD041D8D}"/>
          </ac:spMkLst>
        </pc:spChg>
        <pc:picChg chg="add mod">
          <ac:chgData name="Noah Lambert" userId="36e796cf9f091d4d" providerId="LiveId" clId="{4BD03AD7-091F-4262-815F-9266052DF866}" dt="2021-03-24T20:23:55.112" v="3031" actId="1076"/>
          <ac:picMkLst>
            <pc:docMk/>
            <pc:sldMk cId="4251078708" sldId="303"/>
            <ac:picMk id="2" creationId="{F66D2D1A-A050-405D-8C7A-E58DCA4C6DBF}"/>
          </ac:picMkLst>
        </pc:picChg>
        <pc:picChg chg="del">
          <ac:chgData name="Noah Lambert" userId="36e796cf9f091d4d" providerId="LiveId" clId="{4BD03AD7-091F-4262-815F-9266052DF866}" dt="2021-03-24T20:23:42.507" v="3026" actId="478"/>
          <ac:picMkLst>
            <pc:docMk/>
            <pc:sldMk cId="4251078708" sldId="303"/>
            <ac:picMk id="3" creationId="{E399F431-A55E-4791-A57B-54E42CD8743A}"/>
          </ac:picMkLst>
        </pc:picChg>
      </pc:sldChg>
      <pc:sldChg chg="add del">
        <pc:chgData name="Noah Lambert" userId="36e796cf9f091d4d" providerId="LiveId" clId="{4BD03AD7-091F-4262-815F-9266052DF866}" dt="2021-03-24T20:32:24.300" v="3033" actId="47"/>
        <pc:sldMkLst>
          <pc:docMk/>
          <pc:sldMk cId="214140299" sldId="304"/>
        </pc:sldMkLst>
      </pc:sldChg>
      <pc:sldChg chg="addSp delSp modSp add mod modAnim">
        <pc:chgData name="Noah Lambert" userId="36e796cf9f091d4d" providerId="LiveId" clId="{4BD03AD7-091F-4262-815F-9266052DF866}" dt="2021-03-24T21:55:47.653" v="3444"/>
        <pc:sldMkLst>
          <pc:docMk/>
          <pc:sldMk cId="1984196340" sldId="304"/>
        </pc:sldMkLst>
        <pc:spChg chg="mod">
          <ac:chgData name="Noah Lambert" userId="36e796cf9f091d4d" providerId="LiveId" clId="{4BD03AD7-091F-4262-815F-9266052DF866}" dt="2021-03-24T21:04:19.088" v="3269" actId="20577"/>
          <ac:spMkLst>
            <pc:docMk/>
            <pc:sldMk cId="1984196340" sldId="304"/>
            <ac:spMk id="4" creationId="{38CE7C6F-94D4-417C-B2C5-A1DFBD041D8D}"/>
          </ac:spMkLst>
        </pc:spChg>
        <pc:spChg chg="add mod">
          <ac:chgData name="Noah Lambert" userId="36e796cf9f091d4d" providerId="LiveId" clId="{4BD03AD7-091F-4262-815F-9266052DF866}" dt="2021-03-24T21:04:01.477" v="3260" actId="20577"/>
          <ac:spMkLst>
            <pc:docMk/>
            <pc:sldMk cId="1984196340" sldId="304"/>
            <ac:spMk id="13" creationId="{31A40DCA-3EDA-4230-BED8-5BF59A449CE7}"/>
          </ac:spMkLst>
        </pc:spChg>
        <pc:picChg chg="del">
          <ac:chgData name="Noah Lambert" userId="36e796cf9f091d4d" providerId="LiveId" clId="{4BD03AD7-091F-4262-815F-9266052DF866}" dt="2021-03-24T20:43:20.574" v="3076" actId="478"/>
          <ac:picMkLst>
            <pc:docMk/>
            <pc:sldMk cId="1984196340" sldId="304"/>
            <ac:picMk id="3" creationId="{4D90CA50-1AEC-4461-A5B0-9175BA138F69}"/>
          </ac:picMkLst>
        </pc:picChg>
        <pc:picChg chg="add mod">
          <ac:chgData name="Noah Lambert" userId="36e796cf9f091d4d" providerId="LiveId" clId="{4BD03AD7-091F-4262-815F-9266052DF866}" dt="2021-03-24T20:48:29.957" v="3136" actId="14100"/>
          <ac:picMkLst>
            <pc:docMk/>
            <pc:sldMk cId="1984196340" sldId="304"/>
            <ac:picMk id="5" creationId="{2BCD1438-DAE3-467C-A691-0C9AF9C6C332}"/>
          </ac:picMkLst>
        </pc:picChg>
        <pc:picChg chg="del">
          <ac:chgData name="Noah Lambert" userId="36e796cf9f091d4d" providerId="LiveId" clId="{4BD03AD7-091F-4262-815F-9266052DF866}" dt="2021-03-24T20:43:21.513" v="3077" actId="478"/>
          <ac:picMkLst>
            <pc:docMk/>
            <pc:sldMk cId="1984196340" sldId="304"/>
            <ac:picMk id="11" creationId="{8461DE79-97B2-438A-B92E-821F636F3AA1}"/>
          </ac:picMkLst>
        </pc:picChg>
        <pc:picChg chg="add del mod">
          <ac:chgData name="Noah Lambert" userId="36e796cf9f091d4d" providerId="LiveId" clId="{4BD03AD7-091F-4262-815F-9266052DF866}" dt="2021-03-24T20:48:20.446" v="3133" actId="478"/>
          <ac:picMkLst>
            <pc:docMk/>
            <pc:sldMk cId="1984196340" sldId="304"/>
            <ac:picMk id="12" creationId="{9C33D35A-3569-4EB4-B5DC-768D4CAADEDF}"/>
          </ac:picMkLst>
        </pc:picChg>
        <pc:picChg chg="add del mod">
          <ac:chgData name="Noah Lambert" userId="36e796cf9f091d4d" providerId="LiveId" clId="{4BD03AD7-091F-4262-815F-9266052DF866}" dt="2021-03-24T21:02:12.777" v="3200" actId="478"/>
          <ac:picMkLst>
            <pc:docMk/>
            <pc:sldMk cId="1984196340" sldId="304"/>
            <ac:picMk id="15" creationId="{E863466D-AE08-4709-931C-CBAB2CA2D4CF}"/>
          </ac:picMkLst>
        </pc:picChg>
        <pc:picChg chg="add mod">
          <ac:chgData name="Noah Lambert" userId="36e796cf9f091d4d" providerId="LiveId" clId="{4BD03AD7-091F-4262-815F-9266052DF866}" dt="2021-03-24T21:03:12.522" v="3207" actId="1076"/>
          <ac:picMkLst>
            <pc:docMk/>
            <pc:sldMk cId="1984196340" sldId="304"/>
            <ac:picMk id="17" creationId="{8B016414-AE0C-4187-9AE5-B9D9783C5427}"/>
          </ac:picMkLst>
        </pc:picChg>
      </pc:sldChg>
      <pc:sldChg chg="addSp delSp modSp add mod modAnim">
        <pc:chgData name="Noah Lambert" userId="36e796cf9f091d4d" providerId="LiveId" clId="{4BD03AD7-091F-4262-815F-9266052DF866}" dt="2021-03-25T08:41:51.648" v="3649" actId="1076"/>
        <pc:sldMkLst>
          <pc:docMk/>
          <pc:sldMk cId="4073353745" sldId="305"/>
        </pc:sldMkLst>
        <pc:spChg chg="add mod">
          <ac:chgData name="Noah Lambert" userId="36e796cf9f091d4d" providerId="LiveId" clId="{4BD03AD7-091F-4262-815F-9266052DF866}" dt="2021-03-24T21:10:11.134" v="3349" actId="14100"/>
          <ac:spMkLst>
            <pc:docMk/>
            <pc:sldMk cId="4073353745" sldId="305"/>
            <ac:spMk id="11" creationId="{A7C6FAE4-EF4D-415A-BD42-91510138C5F8}"/>
          </ac:spMkLst>
        </pc:spChg>
        <pc:picChg chg="add mod">
          <ac:chgData name="Noah Lambert" userId="36e796cf9f091d4d" providerId="LiveId" clId="{4BD03AD7-091F-4262-815F-9266052DF866}" dt="2021-03-24T21:08:58.870" v="3298" actId="1076"/>
          <ac:picMkLst>
            <pc:docMk/>
            <pc:sldMk cId="4073353745" sldId="305"/>
            <ac:picMk id="2" creationId="{046DFFAF-32A5-4BE6-A327-EB7500F81A92}"/>
          </ac:picMkLst>
        </pc:picChg>
        <pc:picChg chg="del">
          <ac:chgData name="Noah Lambert" userId="36e796cf9f091d4d" providerId="LiveId" clId="{4BD03AD7-091F-4262-815F-9266052DF866}" dt="2021-03-24T20:47:09.555" v="3102" actId="478"/>
          <ac:picMkLst>
            <pc:docMk/>
            <pc:sldMk cId="4073353745" sldId="305"/>
            <ac:picMk id="5" creationId="{2BCD1438-DAE3-467C-A691-0C9AF9C6C332}"/>
          </ac:picMkLst>
        </pc:picChg>
        <pc:picChg chg="del">
          <ac:chgData name="Noah Lambert" userId="36e796cf9f091d4d" providerId="LiveId" clId="{4BD03AD7-091F-4262-815F-9266052DF866}" dt="2021-03-24T20:47:10.030" v="3103" actId="478"/>
          <ac:picMkLst>
            <pc:docMk/>
            <pc:sldMk cId="4073353745" sldId="305"/>
            <ac:picMk id="12" creationId="{9C33D35A-3569-4EB4-B5DC-768D4CAADEDF}"/>
          </ac:picMkLst>
        </pc:picChg>
        <pc:picChg chg="add mod">
          <ac:chgData name="Noah Lambert" userId="36e796cf9f091d4d" providerId="LiveId" clId="{4BD03AD7-091F-4262-815F-9266052DF866}" dt="2021-03-25T08:41:51.648" v="3649" actId="1076"/>
          <ac:picMkLst>
            <pc:docMk/>
            <pc:sldMk cId="4073353745" sldId="305"/>
            <ac:picMk id="12" creationId="{AA101B1E-F444-4456-A6BA-14C902741086}"/>
          </ac:picMkLst>
        </pc:picChg>
      </pc:sldChg>
      <pc:sldChg chg="add">
        <pc:chgData name="Noah Lambert" userId="36e796cf9f091d4d" providerId="LiveId" clId="{4BD03AD7-091F-4262-815F-9266052DF866}" dt="2021-03-24T20:48:17.653" v="3132"/>
        <pc:sldMkLst>
          <pc:docMk/>
          <pc:sldMk cId="2665387985" sldId="306"/>
        </pc:sldMkLst>
      </pc:sldChg>
      <pc:sldChg chg="modSp add mod ord">
        <pc:chgData name="Noah Lambert" userId="36e796cf9f091d4d" providerId="LiveId" clId="{4BD03AD7-091F-4262-815F-9266052DF866}" dt="2021-03-24T21:30:03.182" v="3443" actId="20577"/>
        <pc:sldMkLst>
          <pc:docMk/>
          <pc:sldMk cId="837000534" sldId="307"/>
        </pc:sldMkLst>
        <pc:spChg chg="mod">
          <ac:chgData name="Noah Lambert" userId="36e796cf9f091d4d" providerId="LiveId" clId="{4BD03AD7-091F-4262-815F-9266052DF866}" dt="2021-03-24T21:30:03.182" v="3443" actId="20577"/>
          <ac:spMkLst>
            <pc:docMk/>
            <pc:sldMk cId="837000534" sldId="307"/>
            <ac:spMk id="9" creationId="{DEDFC651-C5AD-472D-9E61-E8E30420BF6D}"/>
          </ac:spMkLst>
        </pc:spChg>
      </pc:sldChg>
      <pc:sldChg chg="modSp add mod">
        <pc:chgData name="Noah Lambert" userId="36e796cf9f091d4d" providerId="LiveId" clId="{4BD03AD7-091F-4262-815F-9266052DF866}" dt="2021-03-24T21:58:40.050" v="3459" actId="20577"/>
        <pc:sldMkLst>
          <pc:docMk/>
          <pc:sldMk cId="1167900352" sldId="308"/>
        </pc:sldMkLst>
        <pc:spChg chg="mod">
          <ac:chgData name="Noah Lambert" userId="36e796cf9f091d4d" providerId="LiveId" clId="{4BD03AD7-091F-4262-815F-9266052DF866}" dt="2021-03-24T21:58:40.050" v="3459" actId="20577"/>
          <ac:spMkLst>
            <pc:docMk/>
            <pc:sldMk cId="1167900352" sldId="308"/>
            <ac:spMk id="2" creationId="{E1E11823-1148-4DD8-B129-B0A24A520E38}"/>
          </ac:spMkLst>
        </pc:spChg>
      </pc:sldChg>
      <pc:sldChg chg="modSp add mod">
        <pc:chgData name="Noah Lambert" userId="36e796cf9f091d4d" providerId="LiveId" clId="{4BD03AD7-091F-4262-815F-9266052DF866}" dt="2021-03-24T21:58:53.184" v="3495" actId="20577"/>
        <pc:sldMkLst>
          <pc:docMk/>
          <pc:sldMk cId="1336726921" sldId="309"/>
        </pc:sldMkLst>
        <pc:spChg chg="mod">
          <ac:chgData name="Noah Lambert" userId="36e796cf9f091d4d" providerId="LiveId" clId="{4BD03AD7-091F-4262-815F-9266052DF866}" dt="2021-03-24T21:58:53.184" v="3495" actId="20577"/>
          <ac:spMkLst>
            <pc:docMk/>
            <pc:sldMk cId="1336726921" sldId="309"/>
            <ac:spMk id="2" creationId="{E1E11823-1148-4DD8-B129-B0A24A520E38}"/>
          </ac:spMkLst>
        </pc:spChg>
      </pc:sldChg>
      <pc:sldChg chg="addSp delSp modSp add mod">
        <pc:chgData name="Noah Lambert" userId="36e796cf9f091d4d" providerId="LiveId" clId="{4BD03AD7-091F-4262-815F-9266052DF866}" dt="2021-03-24T21:59:26.729" v="3509" actId="478"/>
        <pc:sldMkLst>
          <pc:docMk/>
          <pc:sldMk cId="3226960498" sldId="310"/>
        </pc:sldMkLst>
        <pc:spChg chg="del">
          <ac:chgData name="Noah Lambert" userId="36e796cf9f091d4d" providerId="LiveId" clId="{4BD03AD7-091F-4262-815F-9266052DF866}" dt="2021-03-24T21:59:04.548" v="3497" actId="478"/>
          <ac:spMkLst>
            <pc:docMk/>
            <pc:sldMk cId="3226960498" sldId="310"/>
            <ac:spMk id="2" creationId="{E1E11823-1148-4DD8-B129-B0A24A520E38}"/>
          </ac:spMkLst>
        </pc:spChg>
        <pc:spChg chg="add del mod">
          <ac:chgData name="Noah Lambert" userId="36e796cf9f091d4d" providerId="LiveId" clId="{4BD03AD7-091F-4262-815F-9266052DF866}" dt="2021-03-24T21:59:06.292" v="3498" actId="478"/>
          <ac:spMkLst>
            <pc:docMk/>
            <pc:sldMk cId="3226960498" sldId="310"/>
            <ac:spMk id="4" creationId="{84D5F130-CDBA-4C6A-8949-3C569DBED2FF}"/>
          </ac:spMkLst>
        </pc:spChg>
        <pc:spChg chg="add del">
          <ac:chgData name="Noah Lambert" userId="36e796cf9f091d4d" providerId="LiveId" clId="{4BD03AD7-091F-4262-815F-9266052DF866}" dt="2021-03-24T21:59:25.865" v="3508" actId="478"/>
          <ac:spMkLst>
            <pc:docMk/>
            <pc:sldMk cId="3226960498" sldId="310"/>
            <ac:spMk id="5" creationId="{6D54F083-6E25-49D7-8E0B-7CA1D4799931}"/>
          </ac:spMkLst>
        </pc:spChg>
        <pc:spChg chg="add del">
          <ac:chgData name="Noah Lambert" userId="36e796cf9f091d4d" providerId="LiveId" clId="{4BD03AD7-091F-4262-815F-9266052DF866}" dt="2021-03-24T21:59:25.280" v="3507" actId="478"/>
          <ac:spMkLst>
            <pc:docMk/>
            <pc:sldMk cId="3226960498" sldId="310"/>
            <ac:spMk id="6" creationId="{B1CE528E-437E-4014-9172-75D33C101494}"/>
          </ac:spMkLst>
        </pc:spChg>
        <pc:picChg chg="add del mod">
          <ac:chgData name="Noah Lambert" userId="36e796cf9f091d4d" providerId="LiveId" clId="{4BD03AD7-091F-4262-815F-9266052DF866}" dt="2021-03-24T21:59:26.729" v="3509" actId="478"/>
          <ac:picMkLst>
            <pc:docMk/>
            <pc:sldMk cId="3226960498" sldId="310"/>
            <ac:picMk id="8" creationId="{B1420653-D168-42F1-B700-7FD7D5701B75}"/>
          </ac:picMkLst>
        </pc:picChg>
      </pc:sldChg>
    </pc:docChg>
  </pc:docChgLst>
  <pc:docChgLst>
    <pc:chgData name="Noah Lambert" userId="36e796cf9f091d4d" providerId="LiveId" clId="{3B9DE686-5F36-480F-BF44-4FE94811B004}"/>
    <pc:docChg chg="undo custSel addSld delSld modSld sldOrd">
      <pc:chgData name="Noah Lambert" userId="36e796cf9f091d4d" providerId="LiveId" clId="{3B9DE686-5F36-480F-BF44-4FE94811B004}" dt="2020-04-23T11:07:58.001" v="2124" actId="478"/>
      <pc:docMkLst>
        <pc:docMk/>
      </pc:docMkLst>
      <pc:sldChg chg="modSp">
        <pc:chgData name="Noah Lambert" userId="36e796cf9f091d4d" providerId="LiveId" clId="{3B9DE686-5F36-480F-BF44-4FE94811B004}" dt="2020-04-23T09:45:30.799" v="21" actId="404"/>
        <pc:sldMkLst>
          <pc:docMk/>
          <pc:sldMk cId="1074797592" sldId="257"/>
        </pc:sldMkLst>
        <pc:spChg chg="mod">
          <ac:chgData name="Noah Lambert" userId="36e796cf9f091d4d" providerId="LiveId" clId="{3B9DE686-5F36-480F-BF44-4FE94811B004}" dt="2020-04-23T09:45:27.914" v="20" actId="404"/>
          <ac:spMkLst>
            <pc:docMk/>
            <pc:sldMk cId="1074797592" sldId="257"/>
            <ac:spMk id="11" creationId="{AC2AD563-A025-4FED-AEDA-406FAAF7DF8E}"/>
          </ac:spMkLst>
        </pc:spChg>
        <pc:spChg chg="mod">
          <ac:chgData name="Noah Lambert" userId="36e796cf9f091d4d" providerId="LiveId" clId="{3B9DE686-5F36-480F-BF44-4FE94811B004}" dt="2020-04-23T09:45:30.799" v="21" actId="404"/>
          <ac:spMkLst>
            <pc:docMk/>
            <pc:sldMk cId="1074797592" sldId="257"/>
            <ac:spMk id="12" creationId="{FA08C18F-E4C7-45E5-BB1B-9F3A0BB358EF}"/>
          </ac:spMkLst>
        </pc:spChg>
      </pc:sldChg>
      <pc:sldChg chg="delSp mod">
        <pc:chgData name="Noah Lambert" userId="36e796cf9f091d4d" providerId="LiveId" clId="{3B9DE686-5F36-480F-BF44-4FE94811B004}" dt="2020-04-23T09:36:10.526" v="0" actId="478"/>
        <pc:sldMkLst>
          <pc:docMk/>
          <pc:sldMk cId="4270171930" sldId="259"/>
        </pc:sldMkLst>
        <pc:spChg chg="del">
          <ac:chgData name="Noah Lambert" userId="36e796cf9f091d4d" providerId="LiveId" clId="{3B9DE686-5F36-480F-BF44-4FE94811B004}" dt="2020-04-23T09:36:10.526" v="0" actId="478"/>
          <ac:spMkLst>
            <pc:docMk/>
            <pc:sldMk cId="4270171930" sldId="259"/>
            <ac:spMk id="9" creationId="{67B14152-F0CB-4838-A0A9-59FF72D3D2C3}"/>
          </ac:spMkLst>
        </pc:spChg>
      </pc:sldChg>
      <pc:sldChg chg="addSp delSp modSp add mod modAnim">
        <pc:chgData name="Noah Lambert" userId="36e796cf9f091d4d" providerId="LiveId" clId="{3B9DE686-5F36-480F-BF44-4FE94811B004}" dt="2020-04-23T09:48:51.721" v="169"/>
        <pc:sldMkLst>
          <pc:docMk/>
          <pc:sldMk cId="761988212" sldId="260"/>
        </pc:sldMkLst>
        <pc:spChg chg="del">
          <ac:chgData name="Noah Lambert" userId="36e796cf9f091d4d" providerId="LiveId" clId="{3B9DE686-5F36-480F-BF44-4FE94811B004}" dt="2020-04-23T09:44:44.442" v="2" actId="478"/>
          <ac:spMkLst>
            <pc:docMk/>
            <pc:sldMk cId="761988212" sldId="260"/>
            <ac:spMk id="2" creationId="{137F5FE8-B5BE-4D3D-9107-5077FFED327C}"/>
          </ac:spMkLst>
        </pc:spChg>
        <pc:spChg chg="del">
          <ac:chgData name="Noah Lambert" userId="36e796cf9f091d4d" providerId="LiveId" clId="{3B9DE686-5F36-480F-BF44-4FE94811B004}" dt="2020-04-23T09:44:45.332" v="3" actId="478"/>
          <ac:spMkLst>
            <pc:docMk/>
            <pc:sldMk cId="761988212" sldId="260"/>
            <ac:spMk id="3" creationId="{D9CCF6A0-24F9-461F-A5F3-A6661489BE08}"/>
          </ac:spMkLst>
        </pc:spChg>
        <pc:spChg chg="add mod">
          <ac:chgData name="Noah Lambert" userId="36e796cf9f091d4d" providerId="LiveId" clId="{3B9DE686-5F36-480F-BF44-4FE94811B004}" dt="2020-04-23T09:45:19.212" v="16" actId="20577"/>
          <ac:spMkLst>
            <pc:docMk/>
            <pc:sldMk cId="761988212" sldId="260"/>
            <ac:spMk id="4" creationId="{38CE7C6F-94D4-417C-B2C5-A1DFBD041D8D}"/>
          </ac:spMkLst>
        </pc:spChg>
        <pc:spChg chg="add del mod">
          <ac:chgData name="Noah Lambert" userId="36e796cf9f091d4d" providerId="LiveId" clId="{3B9DE686-5F36-480F-BF44-4FE94811B004}" dt="2020-04-23T09:45:25.290" v="19"/>
          <ac:spMkLst>
            <pc:docMk/>
            <pc:sldMk cId="761988212" sldId="260"/>
            <ac:spMk id="5" creationId="{A6D8C9B4-DBE8-4B5D-A222-63DF25C6B509}"/>
          </ac:spMkLst>
        </pc:spChg>
        <pc:spChg chg="add mod">
          <ac:chgData name="Noah Lambert" userId="36e796cf9f091d4d" providerId="LiveId" clId="{3B9DE686-5F36-480F-BF44-4FE94811B004}" dt="2020-04-23T09:47:42.631" v="127" actId="20577"/>
          <ac:spMkLst>
            <pc:docMk/>
            <pc:sldMk cId="761988212" sldId="260"/>
            <ac:spMk id="6" creationId="{4E534F18-7178-4696-962C-5CCDB6608AE3}"/>
          </ac:spMkLst>
        </pc:spChg>
        <pc:spChg chg="add">
          <ac:chgData name="Noah Lambert" userId="36e796cf9f091d4d" providerId="LiveId" clId="{3B9DE686-5F36-480F-BF44-4FE94811B004}" dt="2020-04-23T09:48:06.869" v="128"/>
          <ac:spMkLst>
            <pc:docMk/>
            <pc:sldMk cId="761988212" sldId="260"/>
            <ac:spMk id="7" creationId="{44AE4791-2D49-4AD0-847C-D541C4B28FD3}"/>
          </ac:spMkLst>
        </pc:spChg>
        <pc:spChg chg="add">
          <ac:chgData name="Noah Lambert" userId="36e796cf9f091d4d" providerId="LiveId" clId="{3B9DE686-5F36-480F-BF44-4FE94811B004}" dt="2020-04-23T09:48:06.869" v="128"/>
          <ac:spMkLst>
            <pc:docMk/>
            <pc:sldMk cId="761988212" sldId="260"/>
            <ac:spMk id="8" creationId="{67C61647-0666-4795-81EB-13B83C5EB4E0}"/>
          </ac:spMkLst>
        </pc:spChg>
        <pc:spChg chg="add">
          <ac:chgData name="Noah Lambert" userId="36e796cf9f091d4d" providerId="LiveId" clId="{3B9DE686-5F36-480F-BF44-4FE94811B004}" dt="2020-04-23T09:48:10.768" v="129"/>
          <ac:spMkLst>
            <pc:docMk/>
            <pc:sldMk cId="761988212" sldId="260"/>
            <ac:spMk id="9" creationId="{ABE47411-69C0-42A1-AE04-675F7125DD33}"/>
          </ac:spMkLst>
        </pc:spChg>
        <pc:spChg chg="add">
          <ac:chgData name="Noah Lambert" userId="36e796cf9f091d4d" providerId="LiveId" clId="{3B9DE686-5F36-480F-BF44-4FE94811B004}" dt="2020-04-23T09:48:51.721" v="169"/>
          <ac:spMkLst>
            <pc:docMk/>
            <pc:sldMk cId="761988212" sldId="260"/>
            <ac:spMk id="11" creationId="{FB54110A-BF25-4DC0-AEE5-66CF080AA154}"/>
          </ac:spMkLst>
        </pc:spChg>
        <pc:picChg chg="add">
          <ac:chgData name="Noah Lambert" userId="36e796cf9f091d4d" providerId="LiveId" clId="{3B9DE686-5F36-480F-BF44-4FE94811B004}" dt="2020-04-23T09:48:14.170" v="130"/>
          <ac:picMkLst>
            <pc:docMk/>
            <pc:sldMk cId="761988212" sldId="260"/>
            <ac:picMk id="10" creationId="{0CA35AB7-859D-478F-B5C8-D6EDA84D22CB}"/>
          </ac:picMkLst>
        </pc:picChg>
      </pc:sldChg>
      <pc:sldChg chg="addSp modSp add mod">
        <pc:chgData name="Noah Lambert" userId="36e796cf9f091d4d" providerId="LiveId" clId="{3B9DE686-5F36-480F-BF44-4FE94811B004}" dt="2020-04-23T09:53:37.375" v="327" actId="20577"/>
        <pc:sldMkLst>
          <pc:docMk/>
          <pc:sldMk cId="2267595241" sldId="261"/>
        </pc:sldMkLst>
        <pc:spChg chg="add mod">
          <ac:chgData name="Noah Lambert" userId="36e796cf9f091d4d" providerId="LiveId" clId="{3B9DE686-5F36-480F-BF44-4FE94811B004}" dt="2020-04-23T09:49:29.268" v="225" actId="20577"/>
          <ac:spMkLst>
            <pc:docMk/>
            <pc:sldMk cId="2267595241" sldId="261"/>
            <ac:spMk id="2" creationId="{D8B4EF24-B331-4555-A8C4-AC6BA1A2E817}"/>
          </ac:spMkLst>
        </pc:spChg>
        <pc:spChg chg="mod">
          <ac:chgData name="Noah Lambert" userId="36e796cf9f091d4d" providerId="LiveId" clId="{3B9DE686-5F36-480F-BF44-4FE94811B004}" dt="2020-04-23T09:53:37.375" v="327" actId="20577"/>
          <ac:spMkLst>
            <pc:docMk/>
            <pc:sldMk cId="2267595241" sldId="261"/>
            <ac:spMk id="6" creationId="{4E534F18-7178-4696-962C-5CCDB6608AE3}"/>
          </ac:spMkLst>
        </pc:spChg>
      </pc:sldChg>
      <pc:sldChg chg="modSp add mod">
        <pc:chgData name="Noah Lambert" userId="36e796cf9f091d4d" providerId="LiveId" clId="{3B9DE686-5F36-480F-BF44-4FE94811B004}" dt="2020-04-23T09:54:42.606" v="397" actId="20577"/>
        <pc:sldMkLst>
          <pc:docMk/>
          <pc:sldMk cId="440322838" sldId="262"/>
        </pc:sldMkLst>
        <pc:spChg chg="mod">
          <ac:chgData name="Noah Lambert" userId="36e796cf9f091d4d" providerId="LiveId" clId="{3B9DE686-5F36-480F-BF44-4FE94811B004}" dt="2020-04-23T09:54:42.606" v="397" actId="20577"/>
          <ac:spMkLst>
            <pc:docMk/>
            <pc:sldMk cId="440322838" sldId="262"/>
            <ac:spMk id="6" creationId="{4E534F18-7178-4696-962C-5CCDB6608AE3}"/>
          </ac:spMkLst>
        </pc:spChg>
      </pc:sldChg>
      <pc:sldChg chg="modSp add mod">
        <pc:chgData name="Noah Lambert" userId="36e796cf9f091d4d" providerId="LiveId" clId="{3B9DE686-5F36-480F-BF44-4FE94811B004}" dt="2020-04-23T09:56:38.316" v="493" actId="20577"/>
        <pc:sldMkLst>
          <pc:docMk/>
          <pc:sldMk cId="446594174" sldId="263"/>
        </pc:sldMkLst>
        <pc:spChg chg="mod">
          <ac:chgData name="Noah Lambert" userId="36e796cf9f091d4d" providerId="LiveId" clId="{3B9DE686-5F36-480F-BF44-4FE94811B004}" dt="2020-04-23T09:55:53.469" v="430" actId="20577"/>
          <ac:spMkLst>
            <pc:docMk/>
            <pc:sldMk cId="446594174" sldId="263"/>
            <ac:spMk id="4" creationId="{38CE7C6F-94D4-417C-B2C5-A1DFBD041D8D}"/>
          </ac:spMkLst>
        </pc:spChg>
        <pc:spChg chg="mod">
          <ac:chgData name="Noah Lambert" userId="36e796cf9f091d4d" providerId="LiveId" clId="{3B9DE686-5F36-480F-BF44-4FE94811B004}" dt="2020-04-23T09:56:38.316" v="493" actId="20577"/>
          <ac:spMkLst>
            <pc:docMk/>
            <pc:sldMk cId="446594174" sldId="263"/>
            <ac:spMk id="6" creationId="{4E534F18-7178-4696-962C-5CCDB6608AE3}"/>
          </ac:spMkLst>
        </pc:spChg>
      </pc:sldChg>
      <pc:sldChg chg="modSp add del">
        <pc:chgData name="Noah Lambert" userId="36e796cf9f091d4d" providerId="LiveId" clId="{3B9DE686-5F36-480F-BF44-4FE94811B004}" dt="2020-04-23T09:57:18.263" v="506" actId="47"/>
        <pc:sldMkLst>
          <pc:docMk/>
          <pc:sldMk cId="4092939172" sldId="264"/>
        </pc:sldMkLst>
        <pc:spChg chg="mod">
          <ac:chgData name="Noah Lambert" userId="36e796cf9f091d4d" providerId="LiveId" clId="{3B9DE686-5F36-480F-BF44-4FE94811B004}" dt="2020-04-23T09:57:09.855" v="504" actId="20577"/>
          <ac:spMkLst>
            <pc:docMk/>
            <pc:sldMk cId="4092939172" sldId="264"/>
            <ac:spMk id="4" creationId="{38CE7C6F-94D4-417C-B2C5-A1DFBD041D8D}"/>
          </ac:spMkLst>
        </pc:spChg>
      </pc:sldChg>
      <pc:sldChg chg="modSp add mod">
        <pc:chgData name="Noah Lambert" userId="36e796cf9f091d4d" providerId="LiveId" clId="{3B9DE686-5F36-480F-BF44-4FE94811B004}" dt="2020-04-23T09:57:37.347" v="532" actId="1076"/>
        <pc:sldMkLst>
          <pc:docMk/>
          <pc:sldMk cId="4238895412" sldId="265"/>
        </pc:sldMkLst>
        <pc:spChg chg="mod">
          <ac:chgData name="Noah Lambert" userId="36e796cf9f091d4d" providerId="LiveId" clId="{3B9DE686-5F36-480F-BF44-4FE94811B004}" dt="2020-04-23T09:57:37.347" v="532" actId="1076"/>
          <ac:spMkLst>
            <pc:docMk/>
            <pc:sldMk cId="4238895412" sldId="265"/>
            <ac:spMk id="9" creationId="{DEDFC651-C5AD-472D-9E61-E8E30420BF6D}"/>
          </ac:spMkLst>
        </pc:spChg>
      </pc:sldChg>
      <pc:sldChg chg="addSp delSp modSp add del mod">
        <pc:chgData name="Noah Lambert" userId="36e796cf9f091d4d" providerId="LiveId" clId="{3B9DE686-5F36-480F-BF44-4FE94811B004}" dt="2020-04-23T10:03:42.471" v="570" actId="47"/>
        <pc:sldMkLst>
          <pc:docMk/>
          <pc:sldMk cId="3750445464" sldId="266"/>
        </pc:sldMkLst>
        <pc:spChg chg="del">
          <ac:chgData name="Noah Lambert" userId="36e796cf9f091d4d" providerId="LiveId" clId="{3B9DE686-5F36-480F-BF44-4FE94811B004}" dt="2020-04-23T10:00:27.524" v="548" actId="478"/>
          <ac:spMkLst>
            <pc:docMk/>
            <pc:sldMk cId="3750445464" sldId="266"/>
            <ac:spMk id="2" creationId="{D8B4EF24-B331-4555-A8C4-AC6BA1A2E817}"/>
          </ac:spMkLst>
        </pc:spChg>
        <pc:spChg chg="mod">
          <ac:chgData name="Noah Lambert" userId="36e796cf9f091d4d" providerId="LiveId" clId="{3B9DE686-5F36-480F-BF44-4FE94811B004}" dt="2020-04-23T10:00:24.859" v="547" actId="20577"/>
          <ac:spMkLst>
            <pc:docMk/>
            <pc:sldMk cId="3750445464" sldId="266"/>
            <ac:spMk id="4" creationId="{38CE7C6F-94D4-417C-B2C5-A1DFBD041D8D}"/>
          </ac:spMkLst>
        </pc:spChg>
        <pc:spChg chg="del">
          <ac:chgData name="Noah Lambert" userId="36e796cf9f091d4d" providerId="LiveId" clId="{3B9DE686-5F36-480F-BF44-4FE94811B004}" dt="2020-04-23T10:00:31.227" v="549" actId="478"/>
          <ac:spMkLst>
            <pc:docMk/>
            <pc:sldMk cId="3750445464" sldId="266"/>
            <ac:spMk id="6" creationId="{4E534F18-7178-4696-962C-5CCDB6608AE3}"/>
          </ac:spMkLst>
        </pc:spChg>
        <pc:picChg chg="add mod">
          <ac:chgData name="Noah Lambert" userId="36e796cf9f091d4d" providerId="LiveId" clId="{3B9DE686-5F36-480F-BF44-4FE94811B004}" dt="2020-04-23T10:02:14.323" v="555" actId="1076"/>
          <ac:picMkLst>
            <pc:docMk/>
            <pc:sldMk cId="3750445464" sldId="266"/>
            <ac:picMk id="5" creationId="{34713221-6B91-422A-B6CE-C65A677C5741}"/>
          </ac:picMkLst>
        </pc:picChg>
      </pc:sldChg>
      <pc:sldChg chg="addSp delSp modSp add mod modAnim">
        <pc:chgData name="Noah Lambert" userId="36e796cf9f091d4d" providerId="LiveId" clId="{3B9DE686-5F36-480F-BF44-4FE94811B004}" dt="2020-04-23T10:20:09.143" v="757"/>
        <pc:sldMkLst>
          <pc:docMk/>
          <pc:sldMk cId="3151683684" sldId="267"/>
        </pc:sldMkLst>
        <pc:spChg chg="add mod">
          <ac:chgData name="Noah Lambert" userId="36e796cf9f091d4d" providerId="LiveId" clId="{3B9DE686-5F36-480F-BF44-4FE94811B004}" dt="2020-04-23T10:03:35.510" v="569" actId="1076"/>
          <ac:spMkLst>
            <pc:docMk/>
            <pc:sldMk cId="3151683684" sldId="267"/>
            <ac:spMk id="2" creationId="{1701317E-2A08-453A-AB23-3C7CB7F43EEC}"/>
          </ac:spMkLst>
        </pc:spChg>
        <pc:spChg chg="mod">
          <ac:chgData name="Noah Lambert" userId="36e796cf9f091d4d" providerId="LiveId" clId="{3B9DE686-5F36-480F-BF44-4FE94811B004}" dt="2020-04-23T10:03:48.268" v="585" actId="20577"/>
          <ac:spMkLst>
            <pc:docMk/>
            <pc:sldMk cId="3151683684" sldId="267"/>
            <ac:spMk id="4" creationId="{38CE7C6F-94D4-417C-B2C5-A1DFBD041D8D}"/>
          </ac:spMkLst>
        </pc:spChg>
        <pc:picChg chg="add del mod">
          <ac:chgData name="Noah Lambert" userId="36e796cf9f091d4d" providerId="LiveId" clId="{3B9DE686-5F36-480F-BF44-4FE94811B004}" dt="2020-04-23T10:18:48.024" v="744" actId="478"/>
          <ac:picMkLst>
            <pc:docMk/>
            <pc:sldMk cId="3151683684" sldId="267"/>
            <ac:picMk id="6" creationId="{629A1E9A-B670-4AFC-98F8-03064ACEA931}"/>
          </ac:picMkLst>
        </pc:picChg>
        <pc:picChg chg="add mod">
          <ac:chgData name="Noah Lambert" userId="36e796cf9f091d4d" providerId="LiveId" clId="{3B9DE686-5F36-480F-BF44-4FE94811B004}" dt="2020-04-23T10:19:49.962" v="753" actId="14100"/>
          <ac:picMkLst>
            <pc:docMk/>
            <pc:sldMk cId="3151683684" sldId="267"/>
            <ac:picMk id="12" creationId="{C6EF350F-70C5-49B3-8597-FC21A0F97C2A}"/>
          </ac:picMkLst>
        </pc:picChg>
      </pc:sldChg>
      <pc:sldChg chg="addSp delSp modSp add mod ord modAnim">
        <pc:chgData name="Noah Lambert" userId="36e796cf9f091d4d" providerId="LiveId" clId="{3B9DE686-5F36-480F-BF44-4FE94811B004}" dt="2020-04-23T10:45:18.368" v="1564"/>
        <pc:sldMkLst>
          <pc:docMk/>
          <pc:sldMk cId="3228007218" sldId="268"/>
        </pc:sldMkLst>
        <pc:spChg chg="del">
          <ac:chgData name="Noah Lambert" userId="36e796cf9f091d4d" providerId="LiveId" clId="{3B9DE686-5F36-480F-BF44-4FE94811B004}" dt="2020-04-23T10:04:01.042" v="596" actId="478"/>
          <ac:spMkLst>
            <pc:docMk/>
            <pc:sldMk cId="3228007218" sldId="268"/>
            <ac:spMk id="2" creationId="{1701317E-2A08-453A-AB23-3C7CB7F43EEC}"/>
          </ac:spMkLst>
        </pc:spChg>
        <pc:spChg chg="add del mod">
          <ac:chgData name="Noah Lambert" userId="36e796cf9f091d4d" providerId="LiveId" clId="{3B9DE686-5F36-480F-BF44-4FE94811B004}" dt="2020-04-23T10:30:56.890" v="1292" actId="478"/>
          <ac:spMkLst>
            <pc:docMk/>
            <pc:sldMk cId="3228007218" sldId="268"/>
            <ac:spMk id="3" creationId="{60EC3B0D-D08E-4542-8EBB-75FF68100E0B}"/>
          </ac:spMkLst>
        </pc:spChg>
        <pc:spChg chg="del mod">
          <ac:chgData name="Noah Lambert" userId="36e796cf9f091d4d" providerId="LiveId" clId="{3B9DE686-5F36-480F-BF44-4FE94811B004}" dt="2020-04-23T10:31:37.927" v="1394" actId="478"/>
          <ac:spMkLst>
            <pc:docMk/>
            <pc:sldMk cId="3228007218" sldId="268"/>
            <ac:spMk id="4" creationId="{38CE7C6F-94D4-417C-B2C5-A1DFBD041D8D}"/>
          </ac:spMkLst>
        </pc:spChg>
        <pc:spChg chg="add mod ord">
          <ac:chgData name="Noah Lambert" userId="36e796cf9f091d4d" providerId="LiveId" clId="{3B9DE686-5F36-480F-BF44-4FE94811B004}" dt="2020-04-23T10:39:33.338" v="1493" actId="14100"/>
          <ac:spMkLst>
            <pc:docMk/>
            <pc:sldMk cId="3228007218" sldId="268"/>
            <ac:spMk id="16" creationId="{B198EEF5-6639-480F-9019-046BAA3686E0}"/>
          </ac:spMkLst>
        </pc:spChg>
        <pc:spChg chg="add mod ord">
          <ac:chgData name="Noah Lambert" userId="36e796cf9f091d4d" providerId="LiveId" clId="{3B9DE686-5F36-480F-BF44-4FE94811B004}" dt="2020-04-23T10:41:39.427" v="1551" actId="14100"/>
          <ac:spMkLst>
            <pc:docMk/>
            <pc:sldMk cId="3228007218" sldId="268"/>
            <ac:spMk id="17" creationId="{E89F95F5-583E-4D06-A187-BA42BB9A6EC4}"/>
          </ac:spMkLst>
        </pc:spChg>
        <pc:spChg chg="add mod ord">
          <ac:chgData name="Noah Lambert" userId="36e796cf9f091d4d" providerId="LiveId" clId="{3B9DE686-5F36-480F-BF44-4FE94811B004}" dt="2020-04-23T10:42:41.828" v="1554" actId="13822"/>
          <ac:spMkLst>
            <pc:docMk/>
            <pc:sldMk cId="3228007218" sldId="268"/>
            <ac:spMk id="18" creationId="{E08BA0C0-16E1-4576-95A4-FBCDC7D5C691}"/>
          </ac:spMkLst>
        </pc:spChg>
        <pc:spChg chg="add mod">
          <ac:chgData name="Noah Lambert" userId="36e796cf9f091d4d" providerId="LiveId" clId="{3B9DE686-5F36-480F-BF44-4FE94811B004}" dt="2020-04-23T10:40:00.432" v="1533" actId="1076"/>
          <ac:spMkLst>
            <pc:docMk/>
            <pc:sldMk cId="3228007218" sldId="268"/>
            <ac:spMk id="21" creationId="{EFC7BABC-5385-41A7-948D-F3D8BAB55B29}"/>
          </ac:spMkLst>
        </pc:spChg>
        <pc:picChg chg="del">
          <ac:chgData name="Noah Lambert" userId="36e796cf9f091d4d" providerId="LiveId" clId="{3B9DE686-5F36-480F-BF44-4FE94811B004}" dt="2020-04-23T10:04:00.082" v="595" actId="478"/>
          <ac:picMkLst>
            <pc:docMk/>
            <pc:sldMk cId="3228007218" sldId="268"/>
            <ac:picMk id="5" creationId="{34713221-6B91-422A-B6CE-C65A677C5741}"/>
          </ac:picMkLst>
        </pc:picChg>
        <pc:picChg chg="add del mod">
          <ac:chgData name="Noah Lambert" userId="36e796cf9f091d4d" providerId="LiveId" clId="{3B9DE686-5F36-480F-BF44-4FE94811B004}" dt="2020-04-23T10:36:32.949" v="1440" actId="478"/>
          <ac:picMkLst>
            <pc:docMk/>
            <pc:sldMk cId="3228007218" sldId="268"/>
            <ac:picMk id="11" creationId="{ABB6AD53-861F-4739-828A-8D54A59887B8}"/>
          </ac:picMkLst>
        </pc:picChg>
        <pc:picChg chg="add mod">
          <ac:chgData name="Noah Lambert" userId="36e796cf9f091d4d" providerId="LiveId" clId="{3B9DE686-5F36-480F-BF44-4FE94811B004}" dt="2020-04-23T10:39:27.298" v="1491" actId="1076"/>
          <ac:picMkLst>
            <pc:docMk/>
            <pc:sldMk cId="3228007218" sldId="268"/>
            <ac:picMk id="13" creationId="{187A620D-9D68-4FC8-B0A9-225E22913A54}"/>
          </ac:picMkLst>
        </pc:picChg>
        <pc:picChg chg="add mod">
          <ac:chgData name="Noah Lambert" userId="36e796cf9f091d4d" providerId="LiveId" clId="{3B9DE686-5F36-480F-BF44-4FE94811B004}" dt="2020-04-23T10:41:36.513" v="1550" actId="1076"/>
          <ac:picMkLst>
            <pc:docMk/>
            <pc:sldMk cId="3228007218" sldId="268"/>
            <ac:picMk id="15" creationId="{7D04A6A3-B908-466D-8EC8-7B024DDB5000}"/>
          </ac:picMkLst>
        </pc:picChg>
        <pc:picChg chg="add mod">
          <ac:chgData name="Noah Lambert" userId="36e796cf9f091d4d" providerId="LiveId" clId="{3B9DE686-5F36-480F-BF44-4FE94811B004}" dt="2020-04-23T10:41:25.805" v="1546" actId="1076"/>
          <ac:picMkLst>
            <pc:docMk/>
            <pc:sldMk cId="3228007218" sldId="268"/>
            <ac:picMk id="20" creationId="{678DE0A4-1184-498A-A265-49C4E4E7B470}"/>
          </ac:picMkLst>
        </pc:picChg>
        <pc:picChg chg="add mod">
          <ac:chgData name="Noah Lambert" userId="36e796cf9f091d4d" providerId="LiveId" clId="{3B9DE686-5F36-480F-BF44-4FE94811B004}" dt="2020-04-23T10:41:30.810" v="1548" actId="1076"/>
          <ac:picMkLst>
            <pc:docMk/>
            <pc:sldMk cId="3228007218" sldId="268"/>
            <ac:picMk id="23" creationId="{68526F70-4B42-4714-81C1-42DF7B62FB84}"/>
          </ac:picMkLst>
        </pc:picChg>
      </pc:sldChg>
      <pc:sldChg chg="add del">
        <pc:chgData name="Noah Lambert" userId="36e796cf9f091d4d" providerId="LiveId" clId="{3B9DE686-5F36-480F-BF44-4FE94811B004}" dt="2020-04-23T10:28:21.811" v="1150" actId="47"/>
        <pc:sldMkLst>
          <pc:docMk/>
          <pc:sldMk cId="1926379439" sldId="269"/>
        </pc:sldMkLst>
      </pc:sldChg>
      <pc:sldChg chg="modSp add mod">
        <pc:chgData name="Noah Lambert" userId="36e796cf9f091d4d" providerId="LiveId" clId="{3B9DE686-5F36-480F-BF44-4FE94811B004}" dt="2020-04-23T10:31:34.671" v="1393" actId="20577"/>
        <pc:sldMkLst>
          <pc:docMk/>
          <pc:sldMk cId="3873291725" sldId="269"/>
        </pc:sldMkLst>
        <pc:spChg chg="mod">
          <ac:chgData name="Noah Lambert" userId="36e796cf9f091d4d" providerId="LiveId" clId="{3B9DE686-5F36-480F-BF44-4FE94811B004}" dt="2020-04-23T10:31:34.671" v="1393" actId="20577"/>
          <ac:spMkLst>
            <pc:docMk/>
            <pc:sldMk cId="3873291725" sldId="269"/>
            <ac:spMk id="3" creationId="{60EC3B0D-D08E-4542-8EBB-75FF68100E0B}"/>
          </ac:spMkLst>
        </pc:spChg>
      </pc:sldChg>
      <pc:sldChg chg="add del">
        <pc:chgData name="Noah Lambert" userId="36e796cf9f091d4d" providerId="LiveId" clId="{3B9DE686-5F36-480F-BF44-4FE94811B004}" dt="2020-04-23T10:28:34.428" v="1152" actId="47"/>
        <pc:sldMkLst>
          <pc:docMk/>
          <pc:sldMk cId="4120673566" sldId="269"/>
        </pc:sldMkLst>
      </pc:sldChg>
      <pc:sldChg chg="add del">
        <pc:chgData name="Noah Lambert" userId="36e796cf9f091d4d" providerId="LiveId" clId="{3B9DE686-5F36-480F-BF44-4FE94811B004}" dt="2020-04-23T10:46:43.512" v="1566" actId="47"/>
        <pc:sldMkLst>
          <pc:docMk/>
          <pc:sldMk cId="177957196" sldId="270"/>
        </pc:sldMkLst>
      </pc:sldChg>
      <pc:sldChg chg="modSp add mod">
        <pc:chgData name="Noah Lambert" userId="36e796cf9f091d4d" providerId="LiveId" clId="{3B9DE686-5F36-480F-BF44-4FE94811B004}" dt="2020-04-23T10:58:45.365" v="1990" actId="20577"/>
        <pc:sldMkLst>
          <pc:docMk/>
          <pc:sldMk cId="1378359863" sldId="270"/>
        </pc:sldMkLst>
        <pc:spChg chg="mod">
          <ac:chgData name="Noah Lambert" userId="36e796cf9f091d4d" providerId="LiveId" clId="{3B9DE686-5F36-480F-BF44-4FE94811B004}" dt="2020-04-23T10:58:45.365" v="1990" actId="20577"/>
          <ac:spMkLst>
            <pc:docMk/>
            <pc:sldMk cId="1378359863" sldId="270"/>
            <ac:spMk id="3" creationId="{60EC3B0D-D08E-4542-8EBB-75FF68100E0B}"/>
          </ac:spMkLst>
        </pc:spChg>
        <pc:spChg chg="mod">
          <ac:chgData name="Noah Lambert" userId="36e796cf9f091d4d" providerId="LiveId" clId="{3B9DE686-5F36-480F-BF44-4FE94811B004}" dt="2020-04-23T10:46:52.182" v="1580" actId="20577"/>
          <ac:spMkLst>
            <pc:docMk/>
            <pc:sldMk cId="1378359863" sldId="270"/>
            <ac:spMk id="4" creationId="{38CE7C6F-94D4-417C-B2C5-A1DFBD041D8D}"/>
          </ac:spMkLst>
        </pc:spChg>
      </pc:sldChg>
      <pc:sldChg chg="modSp add mod">
        <pc:chgData name="Noah Lambert" userId="36e796cf9f091d4d" providerId="LiveId" clId="{3B9DE686-5F36-480F-BF44-4FE94811B004}" dt="2020-04-23T10:52:04.693" v="1880" actId="20577"/>
        <pc:sldMkLst>
          <pc:docMk/>
          <pc:sldMk cId="475023164" sldId="271"/>
        </pc:sldMkLst>
        <pc:spChg chg="mod">
          <ac:chgData name="Noah Lambert" userId="36e796cf9f091d4d" providerId="LiveId" clId="{3B9DE686-5F36-480F-BF44-4FE94811B004}" dt="2020-04-23T10:52:04.693" v="1880" actId="20577"/>
          <ac:spMkLst>
            <pc:docMk/>
            <pc:sldMk cId="475023164" sldId="271"/>
            <ac:spMk id="3" creationId="{60EC3B0D-D08E-4542-8EBB-75FF68100E0B}"/>
          </ac:spMkLst>
        </pc:spChg>
        <pc:spChg chg="mod">
          <ac:chgData name="Noah Lambert" userId="36e796cf9f091d4d" providerId="LiveId" clId="{3B9DE686-5F36-480F-BF44-4FE94811B004}" dt="2020-04-23T10:51:13.171" v="1871" actId="20577"/>
          <ac:spMkLst>
            <pc:docMk/>
            <pc:sldMk cId="475023164" sldId="271"/>
            <ac:spMk id="4" creationId="{38CE7C6F-94D4-417C-B2C5-A1DFBD041D8D}"/>
          </ac:spMkLst>
        </pc:spChg>
      </pc:sldChg>
      <pc:sldChg chg="addSp delSp modSp add mod">
        <pc:chgData name="Noah Lambert" userId="36e796cf9f091d4d" providerId="LiveId" clId="{3B9DE686-5F36-480F-BF44-4FE94811B004}" dt="2020-04-23T11:07:58.001" v="2124" actId="478"/>
        <pc:sldMkLst>
          <pc:docMk/>
          <pc:sldMk cId="2305947086" sldId="272"/>
        </pc:sldMkLst>
        <pc:spChg chg="del mod">
          <ac:chgData name="Noah Lambert" userId="36e796cf9f091d4d" providerId="LiveId" clId="{3B9DE686-5F36-480F-BF44-4FE94811B004}" dt="2020-04-23T10:59:01.661" v="1994" actId="478"/>
          <ac:spMkLst>
            <pc:docMk/>
            <pc:sldMk cId="2305947086" sldId="272"/>
            <ac:spMk id="3" creationId="{60EC3B0D-D08E-4542-8EBB-75FF68100E0B}"/>
          </ac:spMkLst>
        </pc:spChg>
        <pc:spChg chg="del mod">
          <ac:chgData name="Noah Lambert" userId="36e796cf9f091d4d" providerId="LiveId" clId="{3B9DE686-5F36-480F-BF44-4FE94811B004}" dt="2020-04-23T11:07:58.001" v="2124" actId="478"/>
          <ac:spMkLst>
            <pc:docMk/>
            <pc:sldMk cId="2305947086" sldId="272"/>
            <ac:spMk id="4" creationId="{38CE7C6F-94D4-417C-B2C5-A1DFBD041D8D}"/>
          </ac:spMkLst>
        </pc:spChg>
        <pc:picChg chg="add mod">
          <ac:chgData name="Noah Lambert" userId="36e796cf9f091d4d" providerId="LiveId" clId="{3B9DE686-5F36-480F-BF44-4FE94811B004}" dt="2020-04-23T11:06:57.739" v="2123" actId="1076"/>
          <ac:picMkLst>
            <pc:docMk/>
            <pc:sldMk cId="2305947086" sldId="272"/>
            <ac:picMk id="5" creationId="{64281A47-8BED-4A97-99E6-DCB411BBEA8A}"/>
          </ac:picMkLst>
        </pc:picChg>
      </pc:sldChg>
    </pc:docChg>
  </pc:docChgLst>
  <pc:docChgLst>
    <pc:chgData name="Noah Lambert" userId="36e796cf9f091d4d" providerId="LiveId" clId="{C2B693BE-24F6-4984-847F-CBF91067E372}"/>
    <pc:docChg chg="modSld modMainMaster">
      <pc:chgData name="Noah Lambert" userId="36e796cf9f091d4d" providerId="LiveId" clId="{C2B693BE-24F6-4984-847F-CBF91067E372}" dt="2020-04-20T13:01:40.479" v="12"/>
      <pc:docMkLst>
        <pc:docMk/>
      </pc:docMkLst>
      <pc:sldChg chg="modTransition">
        <pc:chgData name="Noah Lambert" userId="36e796cf9f091d4d" providerId="LiveId" clId="{C2B693BE-24F6-4984-847F-CBF91067E372}" dt="2020-04-20T13:01:00.679" v="11"/>
        <pc:sldMkLst>
          <pc:docMk/>
          <pc:sldMk cId="2619490951" sldId="256"/>
        </pc:sldMkLst>
      </pc:sldChg>
      <pc:sldChg chg="modTransition modAnim">
        <pc:chgData name="Noah Lambert" userId="36e796cf9f091d4d" providerId="LiveId" clId="{C2B693BE-24F6-4984-847F-CBF91067E372}" dt="2020-04-20T13:01:40.479" v="12"/>
        <pc:sldMkLst>
          <pc:docMk/>
          <pc:sldMk cId="1074797592" sldId="257"/>
        </pc:sldMkLst>
      </pc:sldChg>
      <pc:sldChg chg="modSp mod modTransition">
        <pc:chgData name="Noah Lambert" userId="36e796cf9f091d4d" providerId="LiveId" clId="{C2B693BE-24F6-4984-847F-CBF91067E372}" dt="2020-04-20T13:01:00.679" v="11"/>
        <pc:sldMkLst>
          <pc:docMk/>
          <pc:sldMk cId="4095624171" sldId="258"/>
        </pc:sldMkLst>
        <pc:spChg chg="mod">
          <ac:chgData name="Noah Lambert" userId="36e796cf9f091d4d" providerId="LiveId" clId="{C2B693BE-24F6-4984-847F-CBF91067E372}" dt="2020-04-20T13:00:34.626" v="1" actId="1076"/>
          <ac:spMkLst>
            <pc:docMk/>
            <pc:sldMk cId="4095624171" sldId="258"/>
            <ac:spMk id="9" creationId="{DEDFC651-C5AD-472D-9E61-E8E30420BF6D}"/>
          </ac:spMkLst>
        </pc:spChg>
      </pc:sldChg>
      <pc:sldChg chg="modTransition">
        <pc:chgData name="Noah Lambert" userId="36e796cf9f091d4d" providerId="LiveId" clId="{C2B693BE-24F6-4984-847F-CBF91067E372}" dt="2020-04-20T13:01:00.679" v="11"/>
        <pc:sldMkLst>
          <pc:docMk/>
          <pc:sldMk cId="4270171930" sldId="259"/>
        </pc:sldMkLst>
      </pc:sldChg>
      <pc:sldMasterChg chg="modTransition modSldLayout">
        <pc:chgData name="Noah Lambert" userId="36e796cf9f091d4d" providerId="LiveId" clId="{C2B693BE-24F6-4984-847F-CBF91067E372}" dt="2020-04-20T13:01:00.679" v="11"/>
        <pc:sldMasterMkLst>
          <pc:docMk/>
          <pc:sldMasterMk cId="1245698474" sldId="2147483648"/>
        </pc:sldMasterMkLst>
        <pc:sldLayoutChg chg="modTransition">
          <pc:chgData name="Noah Lambert" userId="36e796cf9f091d4d" providerId="LiveId" clId="{C2B693BE-24F6-4984-847F-CBF91067E372}" dt="2020-04-20T13:01:00.679" v="11"/>
          <pc:sldLayoutMkLst>
            <pc:docMk/>
            <pc:sldMasterMk cId="1245698474" sldId="2147483648"/>
            <pc:sldLayoutMk cId="391704517" sldId="2147483649"/>
          </pc:sldLayoutMkLst>
        </pc:sldLayoutChg>
        <pc:sldLayoutChg chg="modTransition">
          <pc:chgData name="Noah Lambert" userId="36e796cf9f091d4d" providerId="LiveId" clId="{C2B693BE-24F6-4984-847F-CBF91067E372}" dt="2020-04-20T13:01:00.679" v="11"/>
          <pc:sldLayoutMkLst>
            <pc:docMk/>
            <pc:sldMasterMk cId="1245698474" sldId="2147483648"/>
            <pc:sldLayoutMk cId="1168562417" sldId="2147483650"/>
          </pc:sldLayoutMkLst>
        </pc:sldLayoutChg>
        <pc:sldLayoutChg chg="modTransition">
          <pc:chgData name="Noah Lambert" userId="36e796cf9f091d4d" providerId="LiveId" clId="{C2B693BE-24F6-4984-847F-CBF91067E372}" dt="2020-04-20T13:01:00.679" v="11"/>
          <pc:sldLayoutMkLst>
            <pc:docMk/>
            <pc:sldMasterMk cId="1245698474" sldId="2147483648"/>
            <pc:sldLayoutMk cId="1321512159" sldId="2147483651"/>
          </pc:sldLayoutMkLst>
        </pc:sldLayoutChg>
        <pc:sldLayoutChg chg="modTransition">
          <pc:chgData name="Noah Lambert" userId="36e796cf9f091d4d" providerId="LiveId" clId="{C2B693BE-24F6-4984-847F-CBF91067E372}" dt="2020-04-20T13:01:00.679" v="11"/>
          <pc:sldLayoutMkLst>
            <pc:docMk/>
            <pc:sldMasterMk cId="1245698474" sldId="2147483648"/>
            <pc:sldLayoutMk cId="3343087658" sldId="2147483652"/>
          </pc:sldLayoutMkLst>
        </pc:sldLayoutChg>
        <pc:sldLayoutChg chg="modTransition">
          <pc:chgData name="Noah Lambert" userId="36e796cf9f091d4d" providerId="LiveId" clId="{C2B693BE-24F6-4984-847F-CBF91067E372}" dt="2020-04-20T13:01:00.679" v="11"/>
          <pc:sldLayoutMkLst>
            <pc:docMk/>
            <pc:sldMasterMk cId="1245698474" sldId="2147483648"/>
            <pc:sldLayoutMk cId="826883889" sldId="2147483653"/>
          </pc:sldLayoutMkLst>
        </pc:sldLayoutChg>
        <pc:sldLayoutChg chg="modTransition">
          <pc:chgData name="Noah Lambert" userId="36e796cf9f091d4d" providerId="LiveId" clId="{C2B693BE-24F6-4984-847F-CBF91067E372}" dt="2020-04-20T13:01:00.679" v="11"/>
          <pc:sldLayoutMkLst>
            <pc:docMk/>
            <pc:sldMasterMk cId="1245698474" sldId="2147483648"/>
            <pc:sldLayoutMk cId="1859879953" sldId="2147483654"/>
          </pc:sldLayoutMkLst>
        </pc:sldLayoutChg>
        <pc:sldLayoutChg chg="modTransition">
          <pc:chgData name="Noah Lambert" userId="36e796cf9f091d4d" providerId="LiveId" clId="{C2B693BE-24F6-4984-847F-CBF91067E372}" dt="2020-04-20T13:01:00.679" v="11"/>
          <pc:sldLayoutMkLst>
            <pc:docMk/>
            <pc:sldMasterMk cId="1245698474" sldId="2147483648"/>
            <pc:sldLayoutMk cId="1321943186" sldId="2147483655"/>
          </pc:sldLayoutMkLst>
        </pc:sldLayoutChg>
        <pc:sldLayoutChg chg="modTransition">
          <pc:chgData name="Noah Lambert" userId="36e796cf9f091d4d" providerId="LiveId" clId="{C2B693BE-24F6-4984-847F-CBF91067E372}" dt="2020-04-20T13:01:00.679" v="11"/>
          <pc:sldLayoutMkLst>
            <pc:docMk/>
            <pc:sldMasterMk cId="1245698474" sldId="2147483648"/>
            <pc:sldLayoutMk cId="179800545" sldId="2147483656"/>
          </pc:sldLayoutMkLst>
        </pc:sldLayoutChg>
        <pc:sldLayoutChg chg="modTransition">
          <pc:chgData name="Noah Lambert" userId="36e796cf9f091d4d" providerId="LiveId" clId="{C2B693BE-24F6-4984-847F-CBF91067E372}" dt="2020-04-20T13:01:00.679" v="11"/>
          <pc:sldLayoutMkLst>
            <pc:docMk/>
            <pc:sldMasterMk cId="1245698474" sldId="2147483648"/>
            <pc:sldLayoutMk cId="1714389623" sldId="2147483657"/>
          </pc:sldLayoutMkLst>
        </pc:sldLayoutChg>
        <pc:sldLayoutChg chg="modTransition">
          <pc:chgData name="Noah Lambert" userId="36e796cf9f091d4d" providerId="LiveId" clId="{C2B693BE-24F6-4984-847F-CBF91067E372}" dt="2020-04-20T13:01:00.679" v="11"/>
          <pc:sldLayoutMkLst>
            <pc:docMk/>
            <pc:sldMasterMk cId="1245698474" sldId="2147483648"/>
            <pc:sldLayoutMk cId="510739645" sldId="2147483658"/>
          </pc:sldLayoutMkLst>
        </pc:sldLayoutChg>
        <pc:sldLayoutChg chg="modTransition">
          <pc:chgData name="Noah Lambert" userId="36e796cf9f091d4d" providerId="LiveId" clId="{C2B693BE-24F6-4984-847F-CBF91067E372}" dt="2020-04-20T13:01:00.679" v="11"/>
          <pc:sldLayoutMkLst>
            <pc:docMk/>
            <pc:sldMasterMk cId="1245698474" sldId="2147483648"/>
            <pc:sldLayoutMk cId="137480906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79A01-5AE3-4E2D-8B1D-F25AD0E2B22D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8DAAC-7B31-4B27-823F-78E23691DA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91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Begrüßung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8DAAC-7B31-4B27-823F-78E23691DA2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7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Vorstellen von mir</a:t>
            </a:r>
          </a:p>
          <a:p>
            <a:r>
              <a:rPr lang="de-DE" dirty="0"/>
              <a:t>Überleitung: „nun zu meiner App“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8DAAC-7B31-4B27-823F-78E23691DA2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70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8DAAC-7B31-4B27-823F-78E23691DA2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48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Kurze </a:t>
            </a:r>
            <a:r>
              <a:rPr lang="de-DE" dirty="0" err="1"/>
              <a:t>Erlkärung</a:t>
            </a:r>
            <a:r>
              <a:rPr lang="de-DE" dirty="0"/>
              <a:t> HUE-System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8DAAC-7B31-4B27-823F-78E23691DA2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874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8DAAC-7B31-4B27-823F-78E23691DA2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20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8DAAC-7B31-4B27-823F-78E23691DA20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68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8DAAC-7B31-4B27-823F-78E23691DA20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17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FF7D2-EB2A-4B74-9AE2-6EAA301D5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7D7A20-0062-4614-895B-ACD63DE6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0F09DD-C4C9-499C-B8EB-ACFC4A06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AAA079-46A4-4237-A483-586E6B59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75B30-AA1F-4F5E-91A1-615EEF32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0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69829-C750-46B6-8CF6-64711ED2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540E4A-A580-41A5-ABD3-D6A68F1C9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257AB3-8BB2-47B3-9D28-DB57639B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E6913E-F0F8-4DE8-BCB8-F3BE205F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9C981-F92A-4007-BA38-88817993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73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2FA5065-252E-421F-923C-8BE57958F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F8BFE9-EED4-4944-B32C-E353761BE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6EDBD3-2860-4D63-98F1-7F81731B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8FEA91-A08E-4712-9B72-4BE021F3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246B0F-EBA9-4CAC-83DC-F9AD9AC2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80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81797A-6D04-480C-8254-6F6CC854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B97221-A7A6-4B3E-96AC-7D6D7CBA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F8F6A9-1C9C-4328-9321-4DC0FE32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7AD56F-329A-44B5-9B8A-E052F9344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7A0799-502A-4BE6-9A3B-533D49E3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56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06227-E9A0-42D9-AC37-85E9681A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3182C9-8C34-4E10-BD5A-BFD6A9B16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FCA9F7-CAD0-48C5-B752-06A74761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384020-22A5-48D8-852F-A5AA12ED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C7953B-9D72-4D01-B515-B30BD780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51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BF960-2C0B-4B44-A1D9-4DED2ECC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DDE7FF-228D-431A-B298-4B0BEB390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3E8C96-2101-4155-B2C4-C41EB0B04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EFC34C2-A614-4C67-A3E5-094BE4AD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B34680-B3C2-44C6-A445-9649DD1E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F3ADAC-C8B5-4FA1-BBD5-05C288FE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08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B6BEC-AB79-4518-8B03-D61E1ABC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D1A940-2340-44C5-9052-CD88C38E7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0D56D0-AE34-4C8B-ADE0-4BB238D89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CED5FB-2EEE-4C8E-8F09-D63DDA137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6C1D671-DB74-4E6A-A1E6-2658ABAC6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4BB0FE-942F-40C0-A6A1-6C0E884D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BBAC91-1841-40EB-B948-BE8FB80C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71B63D-F443-49D3-9723-69D1C583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88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0DB51-38CC-49F7-974A-480A97E0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BAEFA6-171F-4AE6-A8D3-2242CB76B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858769-B4E6-48CF-948D-1E3EBD67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C3D541-5F39-46D6-9DDE-A063A342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87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72C75E-C0A9-4806-A7ED-6DA083F66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DBF209-475D-473B-8B49-A69A01FA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A22104-6B4D-40CC-96B7-2784F30F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94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6D445-BBB1-4F21-8C97-1F4B9DDC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023E6E-BC9C-4BDF-92DC-271FD695F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A244D7-9362-434E-93D6-75CEBA8D5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03092F-1E91-45C3-BFBF-58F46FC1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DF6CA-92EC-44E6-858F-76CC5F7E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EDF8F2-A963-48E5-880F-3014532A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0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0F209-FF9C-460C-98B5-D5697CB7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4219E75-E8B3-4057-9F88-CDD49D30E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99ED7F-6596-41A9-A28D-A9EB5CC2B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FE5D9B-3EC9-4184-B0E3-53D8B27B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5B4F1E-0B74-4BE8-A0B2-71746430B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3DA50F-53AE-4818-B85F-EA405563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38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3E48854-1268-497D-AA0F-8B5B1EC0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FB56A7-6CCC-463E-B7E0-3813946B1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A23BBC-1626-40B9-A201-6B1F0878F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B8C7F-1B24-43F9-B97E-D7CFE3E5E063}" type="datetimeFigureOut">
              <a:rPr lang="de-DE" smtClean="0"/>
              <a:t>25.03.21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C7AF96-2A38-4F88-81C6-8462C7269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CAC02F-3AA8-48F2-9D8F-FD4063A34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79857-D6E3-4D31-A528-863AA00E5C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69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96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534F18-7178-4696-962C-5CCDB6608AE3}"/>
              </a:ext>
            </a:extLst>
          </p:cNvPr>
          <p:cNvSpPr txBox="1"/>
          <p:nvPr/>
        </p:nvSpPr>
        <p:spPr>
          <a:xfrm>
            <a:off x="1269507" y="878889"/>
            <a:ext cx="49448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>
                <a:latin typeface="Arial" panose="020B0604020202020204" pitchFamily="34" charset="0"/>
                <a:cs typeface="Arial" panose="020B0604020202020204" pitchFamily="34" charset="0"/>
              </a:rPr>
              <a:t>Einstellungen:</a:t>
            </a:r>
          </a:p>
          <a:p>
            <a:endParaRPr lang="de-DE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Informationen über die Bridge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Informationen über die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Löschen der Bridge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Automatischer Light/Dark Mode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2" name="screen-20210324-213501">
            <a:hlinkClick r:id="" action="ppaction://media"/>
            <a:extLst>
              <a:ext uri="{FF2B5EF4-FFF2-40B4-BE49-F238E27FC236}">
                <a16:creationId xmlns:a16="http://schemas.microsoft.com/office/drawing/2014/main" id="{6C8DF489-962A-4222-B591-F3036A3107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22731" y="908519"/>
            <a:ext cx="2474120" cy="53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0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DFC651-C5AD-472D-9E61-E8E30420BF6D}"/>
              </a:ext>
            </a:extLst>
          </p:cNvPr>
          <p:cNvSpPr txBox="1"/>
          <p:nvPr/>
        </p:nvSpPr>
        <p:spPr>
          <a:xfrm>
            <a:off x="2431472" y="2413337"/>
            <a:ext cx="7329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Technische Aspekte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1ACFB2-5E3C-4889-BD2C-89C525E2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9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4713221-6B91-422A-B6CE-C65A677C5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57" y="1196411"/>
            <a:ext cx="8957443" cy="5490839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1701317E-2A08-453A-AB23-3C7CB7F43EEC}"/>
              </a:ext>
            </a:extLst>
          </p:cNvPr>
          <p:cNvSpPr/>
          <p:nvPr/>
        </p:nvSpPr>
        <p:spPr>
          <a:xfrm>
            <a:off x="6189278" y="3941830"/>
            <a:ext cx="2885243" cy="232120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6EF350F-70C5-49B3-8597-FC21A0F97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67" y="1077933"/>
            <a:ext cx="9903277" cy="4583655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15168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6EF350F-70C5-49B3-8597-FC21A0F97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99" y="2391093"/>
            <a:ext cx="4484928" cy="207581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Grafik 5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72685281-B877-4053-9CAD-FABD35F3C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714500"/>
            <a:ext cx="304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9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ist Ionic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0EC3B0D-D08E-4542-8EBB-75FF68100E0B}"/>
              </a:ext>
            </a:extLst>
          </p:cNvPr>
          <p:cNvSpPr txBox="1"/>
          <p:nvPr/>
        </p:nvSpPr>
        <p:spPr>
          <a:xfrm>
            <a:off x="1097280" y="1153236"/>
            <a:ext cx="90579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Open-Source UI-Framework.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, CSS,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Unterstützt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und Frameworks wie Angular,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VueJS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Größtenteils nur für UI zuständig.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Native Operationen durch Cordova.</a:t>
            </a:r>
          </a:p>
        </p:txBody>
      </p:sp>
    </p:spTree>
    <p:extLst>
      <p:ext uri="{BB962C8B-B14F-4D97-AF65-F5344CB8AC3E}">
        <p14:creationId xmlns:p14="http://schemas.microsoft.com/office/powerpoint/2010/main" val="3873291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ist Cordova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0EC3B0D-D08E-4542-8EBB-75FF68100E0B}"/>
              </a:ext>
            </a:extLst>
          </p:cNvPr>
          <p:cNvSpPr txBox="1"/>
          <p:nvPr/>
        </p:nvSpPr>
        <p:spPr>
          <a:xfrm>
            <a:off x="1097280" y="1153236"/>
            <a:ext cx="90579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App-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Entwicklungs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Framework.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App-Entwicklung mit HTML, CSS und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„Brücke“ zwischen Web-App und Native APIs</a:t>
            </a:r>
          </a:p>
        </p:txBody>
      </p:sp>
    </p:spTree>
    <p:extLst>
      <p:ext uri="{BB962C8B-B14F-4D97-AF65-F5344CB8AC3E}">
        <p14:creationId xmlns:p14="http://schemas.microsoft.com/office/powerpoint/2010/main" val="359487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198EEF5-6639-480F-9019-046BAA3686E0}"/>
              </a:ext>
            </a:extLst>
          </p:cNvPr>
          <p:cNvSpPr/>
          <p:nvPr/>
        </p:nvSpPr>
        <p:spPr>
          <a:xfrm>
            <a:off x="443883" y="1012054"/>
            <a:ext cx="11381173" cy="5490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89F95F5-583E-4D06-A187-BA42BB9A6EC4}"/>
              </a:ext>
            </a:extLst>
          </p:cNvPr>
          <p:cNvSpPr/>
          <p:nvPr/>
        </p:nvSpPr>
        <p:spPr>
          <a:xfrm>
            <a:off x="568171" y="1164454"/>
            <a:ext cx="8380520" cy="52452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E08BA0C0-16E1-4576-95A4-FBCDC7D5C691}"/>
              </a:ext>
            </a:extLst>
          </p:cNvPr>
          <p:cNvSpPr/>
          <p:nvPr/>
        </p:nvSpPr>
        <p:spPr>
          <a:xfrm>
            <a:off x="634768" y="1376039"/>
            <a:ext cx="5461232" cy="48116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13" name="Grafik 12" descr="Ein Bild, das Uhr, Objekt, Licht, sitzend enthält.&#10;&#10;Automatisch generierte Beschreibung">
            <a:extLst>
              <a:ext uri="{FF2B5EF4-FFF2-40B4-BE49-F238E27FC236}">
                <a16:creationId xmlns:a16="http://schemas.microsoft.com/office/drawing/2014/main" id="{187A620D-9D68-4FC8-B0A9-225E22913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0900"/>
            <a:ext cx="2718896" cy="3058758"/>
          </a:xfrm>
          <a:prstGeom prst="rect">
            <a:avLst/>
          </a:prstGeom>
        </p:spPr>
      </p:pic>
      <p:pic>
        <p:nvPicPr>
          <p:cNvPr id="20" name="Grafik 19" descr="Ein Bild, das Vogel enthält.&#10;&#10;Automatisch generierte Beschreibung">
            <a:extLst>
              <a:ext uri="{FF2B5EF4-FFF2-40B4-BE49-F238E27FC236}">
                <a16:creationId xmlns:a16="http://schemas.microsoft.com/office/drawing/2014/main" id="{678DE0A4-1184-498A-A265-49C4E4E7B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6" y="2206383"/>
            <a:ext cx="2286000" cy="2286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FC7BABC-5385-41A7-948D-F3D8BAB55B29}"/>
              </a:ext>
            </a:extLst>
          </p:cNvPr>
          <p:cNvSpPr txBox="1"/>
          <p:nvPr/>
        </p:nvSpPr>
        <p:spPr>
          <a:xfrm>
            <a:off x="1381821" y="5322726"/>
            <a:ext cx="4198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Alle User-Interaktionen</a:t>
            </a:r>
          </a:p>
        </p:txBody>
      </p:sp>
      <p:pic>
        <p:nvPicPr>
          <p:cNvPr id="23" name="Grafik 2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8526F70-4B42-4714-81C1-42DF7B62F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84" y="2206383"/>
            <a:ext cx="2286000" cy="2286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A57BDEF-4AE1-4229-88C5-7FD28794B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21" y="2532052"/>
            <a:ext cx="2088835" cy="2450534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DF45CB0F-2DFD-45E3-9904-EAE650486E53}"/>
              </a:ext>
            </a:extLst>
          </p:cNvPr>
          <p:cNvSpPr txBox="1"/>
          <p:nvPr/>
        </p:nvSpPr>
        <p:spPr>
          <a:xfrm>
            <a:off x="8688760" y="1699290"/>
            <a:ext cx="329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App-“Container“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6633337-43B3-4045-A641-DE9AD8B23E42}"/>
              </a:ext>
            </a:extLst>
          </p:cNvPr>
          <p:cNvSpPr txBox="1"/>
          <p:nvPr/>
        </p:nvSpPr>
        <p:spPr>
          <a:xfrm>
            <a:off x="1619778" y="1529601"/>
            <a:ext cx="329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WebView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feil: nach links und rechts 4">
            <a:extLst>
              <a:ext uri="{FF2B5EF4-FFF2-40B4-BE49-F238E27FC236}">
                <a16:creationId xmlns:a16="http://schemas.microsoft.com/office/drawing/2014/main" id="{683C47DF-3601-490D-A11D-A3A9F68A4757}"/>
              </a:ext>
            </a:extLst>
          </p:cNvPr>
          <p:cNvSpPr/>
          <p:nvPr/>
        </p:nvSpPr>
        <p:spPr>
          <a:xfrm>
            <a:off x="4758431" y="4656025"/>
            <a:ext cx="2400676" cy="8895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Cordova-API</a:t>
            </a:r>
          </a:p>
        </p:txBody>
      </p:sp>
      <p:sp>
        <p:nvSpPr>
          <p:cNvPr id="24" name="Pfeil: nach links und rechts 23">
            <a:extLst>
              <a:ext uri="{FF2B5EF4-FFF2-40B4-BE49-F238E27FC236}">
                <a16:creationId xmlns:a16="http://schemas.microsoft.com/office/drawing/2014/main" id="{010C8372-323A-41EF-BC57-69E628E4CEA5}"/>
              </a:ext>
            </a:extLst>
          </p:cNvPr>
          <p:cNvSpPr/>
          <p:nvPr/>
        </p:nvSpPr>
        <p:spPr>
          <a:xfrm>
            <a:off x="7474137" y="4642960"/>
            <a:ext cx="2400676" cy="8895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OS-API</a:t>
            </a:r>
          </a:p>
        </p:txBody>
      </p:sp>
    </p:spTree>
    <p:extLst>
      <p:ext uri="{BB962C8B-B14F-4D97-AF65-F5344CB8AC3E}">
        <p14:creationId xmlns:p14="http://schemas.microsoft.com/office/powerpoint/2010/main" val="322800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2" grpId="0"/>
      <p:bldP spid="5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Vorteile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0EC3B0D-D08E-4542-8EBB-75FF68100E0B}"/>
              </a:ext>
            </a:extLst>
          </p:cNvPr>
          <p:cNvSpPr txBox="1"/>
          <p:nvPr/>
        </p:nvSpPr>
        <p:spPr>
          <a:xfrm>
            <a:off x="1106157" y="1077933"/>
            <a:ext cx="90579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Vorgefertigte UI-Bausteine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Einfache Anpassung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Schnelle Entwicklung</a:t>
            </a:r>
          </a:p>
          <a:p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(Android, iOS, Web, Desktop) mit nur wenigen Anpassungen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Cordova kümmert sich um Plattform-spezifische Integration.</a:t>
            </a:r>
          </a:p>
          <a:p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5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DFC651-C5AD-472D-9E61-E8E30420BF6D}"/>
              </a:ext>
            </a:extLst>
          </p:cNvPr>
          <p:cNvSpPr txBox="1"/>
          <p:nvPr/>
        </p:nvSpPr>
        <p:spPr>
          <a:xfrm>
            <a:off x="2431472" y="2413337"/>
            <a:ext cx="7329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Hue System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53A68D-7974-4CBD-A3FB-03C06D175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Hue Bridge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800F588A-E1B7-4A43-A491-E0F0F6673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25" y="1153236"/>
            <a:ext cx="3347357" cy="334735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AC1F36A-DF9A-4ECD-8CE6-81B1E3999865}"/>
              </a:ext>
            </a:extLst>
          </p:cNvPr>
          <p:cNvSpPr txBox="1"/>
          <p:nvPr/>
        </p:nvSpPr>
        <p:spPr>
          <a:xfrm>
            <a:off x="1097281" y="1153236"/>
            <a:ext cx="63672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Zentrale eines Hue-Systems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Per LAN angebunden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Kommunikation zwischen Lampen per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Zigbee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3.0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Bietet API 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5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11823-1148-4DD8-B129-B0A24A520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054" y="1420091"/>
            <a:ext cx="10233891" cy="2152074"/>
          </a:xfrm>
        </p:spPr>
        <p:txBody>
          <a:bodyPr>
            <a:noAutofit/>
          </a:bodyPr>
          <a:lstStyle/>
          <a:p>
            <a:r>
              <a:rPr lang="de-DE" sz="7200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Android-Programmierung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420653-D168-42F1-B700-7FD7D5701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4833" y="124739"/>
            <a:ext cx="2578621" cy="8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9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Verbindung mit Bridge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0EC3B0D-D08E-4542-8EBB-75FF68100E0B}"/>
              </a:ext>
            </a:extLst>
          </p:cNvPr>
          <p:cNvSpPr txBox="1"/>
          <p:nvPr/>
        </p:nvSpPr>
        <p:spPr>
          <a:xfrm>
            <a:off x="1097280" y="1153236"/>
            <a:ext cx="9057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Kommunikation über HTTP-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http://&lt;IP&gt;/api/&lt;key&gt;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POST /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response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key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Endpunkte: „/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lights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“, „/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“, etc.</a:t>
            </a:r>
          </a:p>
          <a:p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„https://developers.meethue.com/develop/</a:t>
            </a:r>
            <a:r>
              <a:rPr lang="de-DE" sz="2800" dirty="0" err="1"/>
              <a:t>hue-api</a:t>
            </a:r>
            <a:r>
              <a:rPr lang="de-DE" sz="2800" dirty="0"/>
              <a:t>“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86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DFC651-C5AD-472D-9E61-E8E30420BF6D}"/>
              </a:ext>
            </a:extLst>
          </p:cNvPr>
          <p:cNvSpPr txBox="1"/>
          <p:nvPr/>
        </p:nvSpPr>
        <p:spPr>
          <a:xfrm>
            <a:off x="2431472" y="2413337"/>
            <a:ext cx="7329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Eine Ionic-App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F5E8A1-93DA-47CF-A729-1BFE57432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8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Erstellen eines Ionic-Projekts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F3687CA-E820-4F6F-944C-5BAEB9595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41" y="2009577"/>
            <a:ext cx="836411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4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Erstellen eines Ionic-Projekts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612603-70DD-4080-9436-0F34D8B24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71" y="990848"/>
            <a:ext cx="4421858" cy="54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2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Erstellen eines Ionic-Projekts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578B48C-1CBA-4E15-9C3E-F672EA5527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" b="25805"/>
          <a:stretch/>
        </p:blipFill>
        <p:spPr>
          <a:xfrm>
            <a:off x="4697085" y="1016865"/>
            <a:ext cx="2797829" cy="56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4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Erstellen eines Ionic-Projekts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578B48C-1CBA-4E15-9C3E-F672EA5527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1" b="67250"/>
          <a:stretch/>
        </p:blipFill>
        <p:spPr>
          <a:xfrm>
            <a:off x="627765" y="2427429"/>
            <a:ext cx="3374705" cy="1455577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526F93-3A0F-4692-91B2-9EC0B1ED0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34" y="955066"/>
            <a:ext cx="5514448" cy="56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7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Erstellen eines Ionic-Projekts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578B48C-1CBA-4E15-9C3E-F672EA5527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1" b="67250"/>
          <a:stretch/>
        </p:blipFill>
        <p:spPr>
          <a:xfrm>
            <a:off x="627765" y="2427429"/>
            <a:ext cx="3374705" cy="1455577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65F6D4F3-CA71-40AC-963D-360D7B9DB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34" y="1351518"/>
            <a:ext cx="5611008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6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Erstellen eines Ionic-Projekts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578B48C-1CBA-4E15-9C3E-F672EA5527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1" b="67250"/>
          <a:stretch/>
        </p:blipFill>
        <p:spPr>
          <a:xfrm>
            <a:off x="627765" y="2427429"/>
            <a:ext cx="3374705" cy="1455577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9D1874-DA66-4E3A-8DD2-AE7D086F1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14" y="1077933"/>
            <a:ext cx="4775346" cy="48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Erstellen eines Ionic-Projekts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578B48C-1CBA-4E15-9C3E-F672EA5527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1" b="67250"/>
          <a:stretch/>
        </p:blipFill>
        <p:spPr>
          <a:xfrm>
            <a:off x="627765" y="2427429"/>
            <a:ext cx="3374705" cy="1455577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6D5051A3-F2D9-4A30-8FF7-C79EE3279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65" y="1077933"/>
            <a:ext cx="5861624" cy="48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0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Erstellen eines Ionic-Projekts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578B48C-1CBA-4E15-9C3E-F672EA5527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1" b="67250"/>
          <a:stretch/>
        </p:blipFill>
        <p:spPr>
          <a:xfrm>
            <a:off x="627765" y="2427429"/>
            <a:ext cx="3374705" cy="1455577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208EB4F-6E08-45BC-9A07-76A720CFB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39" y="1164955"/>
            <a:ext cx="10095721" cy="49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DFC651-C5AD-472D-9E61-E8E30420BF6D}"/>
              </a:ext>
            </a:extLst>
          </p:cNvPr>
          <p:cNvSpPr txBox="1"/>
          <p:nvPr/>
        </p:nvSpPr>
        <p:spPr>
          <a:xfrm>
            <a:off x="2431472" y="1646704"/>
            <a:ext cx="73290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Noah Lambert</a:t>
            </a:r>
          </a:p>
          <a:p>
            <a:pPr algn="ctr"/>
            <a:endParaRPr lang="de-DE" sz="6000" dirty="0">
              <a:solidFill>
                <a:srgbClr val="00569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6000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Computing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5F2467-8008-4965-99DE-E68DA9ACA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4833" y="124739"/>
            <a:ext cx="2578621" cy="8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24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Erstellen eines Ionic-Projekts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6DF2B0-48D9-4490-845E-F18608290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2" y="2303023"/>
            <a:ext cx="6373036" cy="30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Erstellen eines Ionic-Projekts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399F431-A55E-4791-A57B-54E42CD87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2"/>
          <a:stretch/>
        </p:blipFill>
        <p:spPr>
          <a:xfrm>
            <a:off x="3115579" y="2766775"/>
            <a:ext cx="6824409" cy="21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2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Erstellen eines Ionic-Projekts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2" name="2021-03-19 09-52-43">
            <a:hlinkClick r:id="" action="ppaction://media"/>
            <a:extLst>
              <a:ext uri="{FF2B5EF4-FFF2-40B4-BE49-F238E27FC236}">
                <a16:creationId xmlns:a16="http://schemas.microsoft.com/office/drawing/2014/main" id="{F66D2D1A-A050-405D-8C7A-E58DCA4C6D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235" y="995697"/>
            <a:ext cx="9936220" cy="55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7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DFC651-C5AD-472D-9E61-E8E30420BF6D}"/>
              </a:ext>
            </a:extLst>
          </p:cNvPr>
          <p:cNvSpPr txBox="1"/>
          <p:nvPr/>
        </p:nvSpPr>
        <p:spPr>
          <a:xfrm>
            <a:off x="2431472" y="2413337"/>
            <a:ext cx="7329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Umsetzung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F5E8A1-93DA-47CF-A729-1BFE57432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9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F11F65A-BA78-4DC8-9120-F1D8A5E3A324}"/>
              </a:ext>
            </a:extLst>
          </p:cNvPr>
          <p:cNvSpPr txBox="1"/>
          <p:nvPr/>
        </p:nvSpPr>
        <p:spPr>
          <a:xfrm>
            <a:off x="1097280" y="1153236"/>
            <a:ext cx="90579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-übergreifende Klasse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„Hue-Service“ 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Alle Interaktionen mit der Hue Bridge.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„Storage-Service“  Alle Interaktionen mit Speicher.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Guard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-Service“ 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Entscheidet wohin navigiert werden darf.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08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Hue-Service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78AB38A-0E80-4863-A61A-7C5D83E033AA}"/>
              </a:ext>
            </a:extLst>
          </p:cNvPr>
          <p:cNvSpPr txBox="1"/>
          <p:nvPr/>
        </p:nvSpPr>
        <p:spPr>
          <a:xfrm>
            <a:off x="1097280" y="1153236"/>
            <a:ext cx="9057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HTTP-Kommunikation mit Bridge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A8C270D-B08B-4CCE-A852-AE089018BA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1" b="26515"/>
          <a:stretch/>
        </p:blipFill>
        <p:spPr>
          <a:xfrm>
            <a:off x="1766031" y="2058957"/>
            <a:ext cx="7720435" cy="38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Storage-Service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78AB38A-0E80-4863-A61A-7C5D83E033AA}"/>
              </a:ext>
            </a:extLst>
          </p:cNvPr>
          <p:cNvSpPr txBox="1"/>
          <p:nvPr/>
        </p:nvSpPr>
        <p:spPr>
          <a:xfrm>
            <a:off x="1097280" y="1153236"/>
            <a:ext cx="9057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Speichern / Wiederherstellen der Bridge aus dem permanenten Speicher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08B6EDC-B765-4FCC-BEAE-A606CC496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6" y="3233306"/>
            <a:ext cx="4175429" cy="2172927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777CEE-7E39-4E1F-B124-111D386F9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9" y="4365693"/>
            <a:ext cx="4882511" cy="102544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4F7B072-FB19-4041-A260-0718D720C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9" y="3583008"/>
            <a:ext cx="4882511" cy="3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6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Guard</a:t>
            </a:r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-Service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78AB38A-0E80-4863-A61A-7C5D83E033AA}"/>
              </a:ext>
            </a:extLst>
          </p:cNvPr>
          <p:cNvSpPr txBox="1"/>
          <p:nvPr/>
        </p:nvSpPr>
        <p:spPr>
          <a:xfrm>
            <a:off x="1097280" y="1153236"/>
            <a:ext cx="9057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Steuert wohin navigiert werden darf je nach (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Authentifizierungs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) Status.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E496FD-1F51-4E6C-8BC0-F23F55FAB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58" y="2454309"/>
            <a:ext cx="5065483" cy="217092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4C96C022-637F-46EC-8379-0C6B014A0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26" y="4961373"/>
            <a:ext cx="7357545" cy="11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794F296-8F66-42D3-A399-20DA29A4B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2" y="2178614"/>
            <a:ext cx="11911102" cy="180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4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461DE79-97B2-438A-B92E-821F636F3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93" y="2309024"/>
            <a:ext cx="5817613" cy="18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11823-1148-4DD8-B129-B0A24A520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739"/>
            <a:ext cx="9144000" cy="953194"/>
          </a:xfrm>
          <a:noFill/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PHILIPS Hue App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9F3956-E74A-431F-86AE-3E011AFD918D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4051DA-D7D5-4D80-95EB-AA71839B3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C2AD563-A025-4FED-AEDA-406FAAF7DF8E}"/>
              </a:ext>
            </a:extLst>
          </p:cNvPr>
          <p:cNvSpPr txBox="1">
            <a:spLocks/>
          </p:cNvSpPr>
          <p:nvPr/>
        </p:nvSpPr>
        <p:spPr>
          <a:xfrm>
            <a:off x="2906378" y="1240972"/>
            <a:ext cx="6690673" cy="143435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6"/>
              </a:buClr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App zum kontrollieren und konfigurieren von smarten Leuchten</a:t>
            </a:r>
          </a:p>
          <a:p>
            <a:pPr>
              <a:buClr>
                <a:schemeClr val="accent6"/>
              </a:buClr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6"/>
              </a:buClr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Wand, drinnen, Raum, Boden enthält.&#10;&#10;Automatisch generierte Beschreibung">
            <a:extLst>
              <a:ext uri="{FF2B5EF4-FFF2-40B4-BE49-F238E27FC236}">
                <a16:creationId xmlns:a16="http://schemas.microsoft.com/office/drawing/2014/main" id="{E4105401-47E5-4FDC-A8DB-8DE25F347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63" y="2743063"/>
            <a:ext cx="6690673" cy="37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461DE79-97B2-438A-B92E-821F636F3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708" y="2813721"/>
            <a:ext cx="3856746" cy="1230557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90CA50-1AEC-4461-A5B0-9175BA138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2" y="1143016"/>
            <a:ext cx="7292091" cy="539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8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DFC651-C5AD-472D-9E61-E8E30420BF6D}"/>
              </a:ext>
            </a:extLst>
          </p:cNvPr>
          <p:cNvSpPr txBox="1"/>
          <p:nvPr/>
        </p:nvSpPr>
        <p:spPr>
          <a:xfrm>
            <a:off x="2431472" y="2413337"/>
            <a:ext cx="7329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F5E8A1-93DA-47CF-A729-1BFE57432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Text, Screenshot, Monitor, Mobiltelefon enthält.&#10;&#10;Automatisch generierte Beschreibung">
            <a:extLst>
              <a:ext uri="{FF2B5EF4-FFF2-40B4-BE49-F238E27FC236}">
                <a16:creationId xmlns:a16="http://schemas.microsoft.com/office/drawing/2014/main" id="{2BCD1438-DAE3-467C-A691-0C9AF9C6C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91" y="1077933"/>
            <a:ext cx="2613755" cy="532030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1A40DCA-3EDA-4230-BED8-5BF59A449CE7}"/>
              </a:ext>
            </a:extLst>
          </p:cNvPr>
          <p:cNvSpPr txBox="1"/>
          <p:nvPr/>
        </p:nvSpPr>
        <p:spPr>
          <a:xfrm>
            <a:off x="1097281" y="1153236"/>
            <a:ext cx="65849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Einfache Bedienung ohne „verrenken“.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„Schwere“ Elemente weiter oben platziert.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8B016414-AE0C-4187-9AE5-B9D9783C5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91" y="1077933"/>
            <a:ext cx="2641950" cy="53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9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5" name="Grafik 4" descr="Ein Bild, das Text, Screenshot, Monitor, Mobiltelefon enthält.&#10;&#10;Automatisch generierte Beschreibung">
            <a:extLst>
              <a:ext uri="{FF2B5EF4-FFF2-40B4-BE49-F238E27FC236}">
                <a16:creationId xmlns:a16="http://schemas.microsoft.com/office/drawing/2014/main" id="{2BCD1438-DAE3-467C-A691-0C9AF9C6C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28" y="1099103"/>
            <a:ext cx="2502970" cy="5094803"/>
          </a:xfrm>
          <a:prstGeom prst="rect">
            <a:avLst/>
          </a:prstGeom>
        </p:spPr>
      </p:pic>
      <p:pic>
        <p:nvPicPr>
          <p:cNvPr id="12" name="Grafik 11" descr="Ein Bild, das Text, Monitor, Screenshot, Telefon enthält.&#10;&#10;Automatisch generierte Beschreibung">
            <a:extLst>
              <a:ext uri="{FF2B5EF4-FFF2-40B4-BE49-F238E27FC236}">
                <a16:creationId xmlns:a16="http://schemas.microsoft.com/office/drawing/2014/main" id="{9C33D35A-3569-4EB4-B5DC-768D4CAAD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13" y="1077933"/>
            <a:ext cx="2545986" cy="51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8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7C6FAE4-EF4D-415A-BD42-91510138C5F8}"/>
              </a:ext>
            </a:extLst>
          </p:cNvPr>
          <p:cNvSpPr txBox="1"/>
          <p:nvPr/>
        </p:nvSpPr>
        <p:spPr>
          <a:xfrm>
            <a:off x="1097281" y="1153236"/>
            <a:ext cx="48494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Skeleton-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Loaders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User empfindet Ladezeit als kürzer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creen-20210324-214128">
            <a:hlinkClick r:id="" action="ppaction://media"/>
            <a:extLst>
              <a:ext uri="{FF2B5EF4-FFF2-40B4-BE49-F238E27FC236}">
                <a16:creationId xmlns:a16="http://schemas.microsoft.com/office/drawing/2014/main" id="{046DFFAF-32A5-4BE6-A327-EB7500F81A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57" end="5084.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58270" y="1054395"/>
            <a:ext cx="2514743" cy="54481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101B1E-F444-4456-A6BA-14C902741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04" y="3650527"/>
            <a:ext cx="2671665" cy="26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5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11823-1148-4DD8-B129-B0A24A520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054" y="1420091"/>
            <a:ext cx="10233891" cy="2152074"/>
          </a:xfrm>
        </p:spPr>
        <p:txBody>
          <a:bodyPr>
            <a:noAutofit/>
          </a:bodyPr>
          <a:lstStyle/>
          <a:p>
            <a:r>
              <a:rPr lang="de-DE" sz="7200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Noch Fragen?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420653-D168-42F1-B700-7FD7D5701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4833" y="124739"/>
            <a:ext cx="2578621" cy="8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0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11823-1148-4DD8-B129-B0A24A520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054" y="1420091"/>
            <a:ext cx="10233891" cy="2152074"/>
          </a:xfrm>
        </p:spPr>
        <p:txBody>
          <a:bodyPr>
            <a:noAutofit/>
          </a:bodyPr>
          <a:lstStyle/>
          <a:p>
            <a:r>
              <a:rPr lang="de-DE" sz="7200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Danke für ihre Aufmerksamkeit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420653-D168-42F1-B700-7FD7D5701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4833" y="124739"/>
            <a:ext cx="2578621" cy="8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2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11823-1148-4DD8-B129-B0A24A520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739"/>
            <a:ext cx="9144000" cy="953194"/>
          </a:xfrm>
          <a:noFill/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PHILIPS Hue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54F083-6E25-49D7-8E0B-7CA1D4799931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CE528E-437E-4014-9172-75D33C101494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9F3956-E74A-431F-86AE-3E011AFD918D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4051DA-D7D5-4D80-95EB-AA71839B3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9" name="Grafik 8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C9968C7D-3BFF-46F4-A1AB-298158E98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7" y="2189582"/>
            <a:ext cx="2992018" cy="2992018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8D8186A-112A-4D7D-B132-056A037144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885" y="2024436"/>
            <a:ext cx="3096932" cy="3096932"/>
          </a:xfrm>
          <a:prstGeom prst="rect">
            <a:avLst/>
          </a:prstGeom>
        </p:spPr>
      </p:pic>
      <p:sp>
        <p:nvSpPr>
          <p:cNvPr id="13" name="Pfeil: nach links und rechts 12">
            <a:extLst>
              <a:ext uri="{FF2B5EF4-FFF2-40B4-BE49-F238E27FC236}">
                <a16:creationId xmlns:a16="http://schemas.microsoft.com/office/drawing/2014/main" id="{9A181F3D-498C-4720-9B77-846E58F826B7}"/>
              </a:ext>
            </a:extLst>
          </p:cNvPr>
          <p:cNvSpPr/>
          <p:nvPr/>
        </p:nvSpPr>
        <p:spPr>
          <a:xfrm>
            <a:off x="7191945" y="3259493"/>
            <a:ext cx="1430693" cy="102636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Zigbee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2D05300-0333-4151-B5DE-24E8F147A3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0246">
            <a:off x="230527" y="2854081"/>
            <a:ext cx="2943952" cy="1711172"/>
          </a:xfrm>
          <a:prstGeom prst="rect">
            <a:avLst/>
          </a:prstGeom>
        </p:spPr>
      </p:pic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65BE444F-1ADF-4B45-BB20-1865287E4E64}"/>
              </a:ext>
            </a:extLst>
          </p:cNvPr>
          <p:cNvSpPr/>
          <p:nvPr/>
        </p:nvSpPr>
        <p:spPr>
          <a:xfrm>
            <a:off x="2705056" y="3059718"/>
            <a:ext cx="1430693" cy="102636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</a:t>
            </a:r>
          </a:p>
        </p:txBody>
      </p:sp>
    </p:spTree>
    <p:extLst>
      <p:ext uri="{BB962C8B-B14F-4D97-AF65-F5344CB8AC3E}">
        <p14:creationId xmlns:p14="http://schemas.microsoft.com/office/powerpoint/2010/main" val="335675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534F18-7178-4696-962C-5CCDB6608AE3}"/>
              </a:ext>
            </a:extLst>
          </p:cNvPr>
          <p:cNvSpPr txBox="1"/>
          <p:nvPr/>
        </p:nvSpPr>
        <p:spPr>
          <a:xfrm>
            <a:off x="1269507" y="878889"/>
            <a:ext cx="49448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>
                <a:latin typeface="Arial" panose="020B0604020202020204" pitchFamily="34" charset="0"/>
                <a:cs typeface="Arial" panose="020B0604020202020204" pitchFamily="34" charset="0"/>
              </a:rPr>
              <a:t>Bridge:</a:t>
            </a:r>
          </a:p>
          <a:p>
            <a:endParaRPr lang="de-DE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Bridge registrieren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Bridges werden automatisch entdeckt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3" name="screen-20210324-121345">
            <a:hlinkClick r:id="" action="ppaction://media"/>
            <a:extLst>
              <a:ext uri="{FF2B5EF4-FFF2-40B4-BE49-F238E27FC236}">
                <a16:creationId xmlns:a16="http://schemas.microsoft.com/office/drawing/2014/main" id="{8A6D4CBB-8109-4082-A011-FB5F872B87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402.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32442" y="1077933"/>
            <a:ext cx="2448896" cy="530553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A56FF4E-BBA2-496B-B519-69B5D1C4A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9" y="3830919"/>
            <a:ext cx="2671665" cy="26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8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534F18-7178-4696-962C-5CCDB6608AE3}"/>
              </a:ext>
            </a:extLst>
          </p:cNvPr>
          <p:cNvSpPr txBox="1"/>
          <p:nvPr/>
        </p:nvSpPr>
        <p:spPr>
          <a:xfrm>
            <a:off x="1269507" y="878889"/>
            <a:ext cx="49448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>
                <a:latin typeface="Arial" panose="020B0604020202020204" pitchFamily="34" charset="0"/>
                <a:cs typeface="Arial" panose="020B0604020202020204" pitchFamily="34" charset="0"/>
              </a:rPr>
              <a:t>Lichter:</a:t>
            </a:r>
          </a:p>
          <a:p>
            <a:endParaRPr lang="de-DE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Kontrolle der verschiedenen 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An/Aus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Helligkeit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Farbtemperatur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RGB-Farbe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Einsehen und ändern verschiedener Lampen-Einstellungen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2" name="screen-20210324-121345">
            <a:hlinkClick r:id="" action="ppaction://media"/>
            <a:extLst>
              <a:ext uri="{FF2B5EF4-FFF2-40B4-BE49-F238E27FC236}">
                <a16:creationId xmlns:a16="http://schemas.microsoft.com/office/drawing/2014/main" id="{EF37B817-C1CE-4F3E-A38B-67339793D9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4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54479" y="1077932"/>
            <a:ext cx="2416701" cy="523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5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534F18-7178-4696-962C-5CCDB6608AE3}"/>
              </a:ext>
            </a:extLst>
          </p:cNvPr>
          <p:cNvSpPr txBox="1"/>
          <p:nvPr/>
        </p:nvSpPr>
        <p:spPr>
          <a:xfrm>
            <a:off x="1269507" y="878889"/>
            <a:ext cx="49448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>
                <a:latin typeface="Arial" panose="020B0604020202020204" pitchFamily="34" charset="0"/>
                <a:cs typeface="Arial" panose="020B0604020202020204" pitchFamily="34" charset="0"/>
              </a:rPr>
              <a:t>Räume:</a:t>
            </a:r>
          </a:p>
          <a:p>
            <a:endParaRPr lang="de-DE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Kontrollieren der Räume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An/Aus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Helligkeit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Erstellen neuer Räume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3" name="screen-20210324-124120">
            <a:hlinkClick r:id="" action="ppaction://media"/>
            <a:extLst>
              <a:ext uri="{FF2B5EF4-FFF2-40B4-BE49-F238E27FC236}">
                <a16:creationId xmlns:a16="http://schemas.microsoft.com/office/drawing/2014/main" id="{F21891DB-339B-4996-8096-34E14B55AF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63.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81731" y="959744"/>
            <a:ext cx="2460151" cy="53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8CE7C6F-94D4-417C-B2C5-A1DFBD041D8D}"/>
              </a:ext>
            </a:extLst>
          </p:cNvPr>
          <p:cNvSpPr txBox="1">
            <a:spLocks/>
          </p:cNvSpPr>
          <p:nvPr/>
        </p:nvSpPr>
        <p:spPr>
          <a:xfrm>
            <a:off x="1524000" y="124739"/>
            <a:ext cx="9144000" cy="9531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005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Funktionen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534F18-7178-4696-962C-5CCDB6608AE3}"/>
              </a:ext>
            </a:extLst>
          </p:cNvPr>
          <p:cNvSpPr txBox="1"/>
          <p:nvPr/>
        </p:nvSpPr>
        <p:spPr>
          <a:xfrm>
            <a:off x="1269507" y="878889"/>
            <a:ext cx="49448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>
                <a:latin typeface="Arial" panose="020B0604020202020204" pitchFamily="34" charset="0"/>
                <a:cs typeface="Arial" panose="020B0604020202020204" pitchFamily="34" charset="0"/>
              </a:rPr>
              <a:t>Raum:</a:t>
            </a:r>
          </a:p>
          <a:p>
            <a:endParaRPr lang="de-DE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Auswählen der verschiedenen Szenen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Kontrollieren der Lampen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Hinzufügen/entfernen von Lampen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Ändern von Gruppen-Information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Löschen von Gruppen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AE4791-2D49-4AD0-847C-D541C4B28FD3}"/>
              </a:ext>
            </a:extLst>
          </p:cNvPr>
          <p:cNvSpPr/>
          <p:nvPr/>
        </p:nvSpPr>
        <p:spPr>
          <a:xfrm>
            <a:off x="138546" y="0"/>
            <a:ext cx="138546" cy="6858000"/>
          </a:xfrm>
          <a:prstGeom prst="rect">
            <a:avLst/>
          </a:prstGeom>
          <a:solidFill>
            <a:srgbClr val="A7CD7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61647-0666-4795-81EB-13B83C5EB4E0}"/>
              </a:ext>
            </a:extLst>
          </p:cNvPr>
          <p:cNvSpPr/>
          <p:nvPr/>
        </p:nvSpPr>
        <p:spPr>
          <a:xfrm>
            <a:off x="0" y="0"/>
            <a:ext cx="138545" cy="6858000"/>
          </a:xfrm>
          <a:prstGeom prst="rect">
            <a:avLst/>
          </a:prstGeom>
          <a:solidFill>
            <a:srgbClr val="00569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E47411-69C0-42A1-AE04-675F7125DD33}"/>
              </a:ext>
            </a:extLst>
          </p:cNvPr>
          <p:cNvSpPr txBox="1"/>
          <p:nvPr/>
        </p:nvSpPr>
        <p:spPr>
          <a:xfrm>
            <a:off x="10668000" y="6502584"/>
            <a:ext cx="166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Noah Lambert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A35AB7-859D-478F-B5C8-D6EDA84D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0910" y="124739"/>
            <a:ext cx="1662544" cy="550813"/>
          </a:xfrm>
          <a:prstGeom prst="rect">
            <a:avLst/>
          </a:prstGeom>
        </p:spPr>
      </p:pic>
      <p:pic>
        <p:nvPicPr>
          <p:cNvPr id="2" name="screen-20210324-220029">
            <a:hlinkClick r:id="" action="ppaction://media"/>
            <a:extLst>
              <a:ext uri="{FF2B5EF4-FFF2-40B4-BE49-F238E27FC236}">
                <a16:creationId xmlns:a16="http://schemas.microsoft.com/office/drawing/2014/main" id="{DADCCC33-CD6E-4B80-8E18-EE0594F56D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22.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99732" y="1077933"/>
            <a:ext cx="2404104" cy="520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0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487</Words>
  <Application>Microsoft Office PowerPoint</Application>
  <PresentationFormat>Breitbild</PresentationFormat>
  <Paragraphs>201</Paragraphs>
  <Slides>46</Slides>
  <Notes>7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Office</vt:lpstr>
      <vt:lpstr>PowerPoint-Präsentation</vt:lpstr>
      <vt:lpstr>Android-Programmierung</vt:lpstr>
      <vt:lpstr>PowerPoint-Präsentation</vt:lpstr>
      <vt:lpstr>PHILIPS Hue App</vt:lpstr>
      <vt:lpstr>PHILIPS Hue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Noch Fragen?</vt:lpstr>
      <vt:lpstr>Danke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Android-Programmierung</dc:title>
  <dc:creator>Noah Lambert</dc:creator>
  <cp:lastModifiedBy>Noah Lambert</cp:lastModifiedBy>
  <cp:revision>1</cp:revision>
  <dcterms:created xsi:type="dcterms:W3CDTF">2020-04-20T12:22:54Z</dcterms:created>
  <dcterms:modified xsi:type="dcterms:W3CDTF">2021-03-25T08:42:18Z</dcterms:modified>
</cp:coreProperties>
</file>